
<file path=[Content_Types].xml><?xml version="1.0" encoding="utf-8"?>
<Types xmlns="http://schemas.openxmlformats.org/package/2006/content-types">
  <Default Extension="rels" ContentType="application/vnd.openxmlformats-package.relationships+xml"/>
  <Default Extension="xml" ContentType="application/xml"/>
  <Default Extension="fntdata" ContentType="application/x-fontdata"/>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xml" ContentType="application/vnd.openxmlformats-officedocument.presentationml.slideLayout+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3.xml" ContentType="application/vnd.openxmlformats-officedocument.presentationml.slideLayout+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4.xml" ContentType="application/vnd.openxmlformats-officedocument.presentationml.slideLayout+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5.xml" ContentType="application/vnd.openxmlformats-officedocument.presentationml.slideLayout+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6.xml" ContentType="application/vnd.openxmlformats-officedocument.presentationml.slideLayout+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7.xml" ContentType="application/vnd.openxmlformats-officedocument.presentationml.slideLayout+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8.xml" ContentType="application/vnd.openxmlformats-officedocument.presentationml.slideLayout+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9.xml" ContentType="application/vnd.openxmlformats-officedocument.presentationml.slideLayout+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10.xml" ContentType="application/vnd.openxmlformats-officedocument.presentationml.slideLayout+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11.xml" ContentType="application/vnd.openxmlformats-officedocument.presentationml.slideLayout+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1.xml" ContentType="application/vnd.openxmlformats-officedocument.theme+xml"/>
  <Override PartName="/ppt/slideMasters/slideMaster2.xml" ContentType="application/vnd.openxmlformats-officedocument.presentationml.slideMaster+xml"/>
  <Override PartName="/ppt/slideLayouts/slideLayout12.xml" ContentType="application/vnd.openxmlformats-officedocument.presentationml.slideLayout+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13.xml" ContentType="application/vnd.openxmlformats-officedocument.presentationml.slideLayout+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14.xml" ContentType="application/vnd.openxmlformats-officedocument.presentationml.slideLayout+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slideLayouts/slideLayout15.xml" ContentType="application/vnd.openxmlformats-officedocument.presentationml.slideLayout+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16.xml" ContentType="application/vnd.openxmlformats-officedocument.presentationml.slideLayout+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7.xml" ContentType="application/vnd.openxmlformats-officedocument.presentationml.slideLayout+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slideLayouts/slideLayout18.xml" ContentType="application/vnd.openxmlformats-officedocument.presentationml.slideLayout+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slideLayouts/slideLayout19.xml" ContentType="application/vnd.openxmlformats-officedocument.presentationml.slideLayout+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slideLayouts/slideLayout20.xml" ContentType="application/vnd.openxmlformats-officedocument.presentationml.slideLayout+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slideLayouts/slideLayout21.xml" ContentType="application/vnd.openxmlformats-officedocument.presentationml.slideLayout+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slideLayouts/slideLayout22.xml" ContentType="application/vnd.openxmlformats-officedocument.presentationml.slideLayout+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heme/theme2.xml" ContentType="application/vnd.openxmlformats-officedocument.theme+xml"/>
  <Override PartName="/ppt/slideMasters/slideMaster3.xml" ContentType="application/vnd.openxmlformats-officedocument.presentationml.slideMaster+xml"/>
  <Override PartName="/ppt/slideLayouts/slideLayout23.xml" ContentType="application/vnd.openxmlformats-officedocument.presentationml.slideLayout+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slideLayouts/slideLayout24.xml" ContentType="application/vnd.openxmlformats-officedocument.presentationml.slideLayout+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25.xml" ContentType="application/vnd.openxmlformats-officedocument.presentationml.slideLayout+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slideLayouts/slideLayout26.xml" ContentType="application/vnd.openxmlformats-officedocument.presentationml.slideLayout+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slideLayouts/slideLayout27.xml" ContentType="application/vnd.openxmlformats-officedocument.presentationml.slideLayout+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slideLayouts/slideLayout28.xml" ContentType="application/vnd.openxmlformats-officedocument.presentationml.slideLayout+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slideLayouts/slideLayout29.xml" ContentType="application/vnd.openxmlformats-officedocument.presentationml.slideLayout+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slideLayouts/slideLayout30.xml" ContentType="application/vnd.openxmlformats-officedocument.presentationml.slideLayout+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slideLayouts/slideLayout31.xml" ContentType="application/vnd.openxmlformats-officedocument.presentationml.slideLayout+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slideLayouts/slideLayout32.xml" ContentType="application/vnd.openxmlformats-officedocument.presentationml.slideLayout+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slideLayouts/slideLayout33.xml" ContentType="application/vnd.openxmlformats-officedocument.presentationml.slideLayout+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heme/theme3.xml" ContentType="application/vnd.openxmlformats-officedocument.theme+xml"/>
  <Override PartName="/ppt/slideMasters/slideMaster4.xml" ContentType="application/vnd.openxmlformats-officedocument.presentationml.slideMaster+xml"/>
  <Override PartName="/ppt/slideLayouts/slideLayout34.xml" ContentType="application/vnd.openxmlformats-officedocument.presentationml.slideLayout+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slideLayouts/slideLayout35.xml" ContentType="application/vnd.openxmlformats-officedocument.presentationml.slideLayout+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slideLayouts/slideLayout36.xml" ContentType="application/vnd.openxmlformats-officedocument.presentationml.slideLayout+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slideLayouts/slideLayout37.xml" ContentType="application/vnd.openxmlformats-officedocument.presentationml.slideLayout+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slideLayouts/slideLayout38.xml" ContentType="application/vnd.openxmlformats-officedocument.presentationml.slideLayout+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slideLayouts/slideLayout39.xml" ContentType="application/vnd.openxmlformats-officedocument.presentationml.slideLayout+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slideLayouts/slideLayout40.xml" ContentType="application/vnd.openxmlformats-officedocument.presentationml.slideLayout+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slideLayouts/slideLayout41.xml" ContentType="application/vnd.openxmlformats-officedocument.presentationml.slideLayout+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slideLayouts/slideLayout42.xml" ContentType="application/vnd.openxmlformats-officedocument.presentationml.slideLayout+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slideLayouts/slideLayout43.xml" ContentType="application/vnd.openxmlformats-officedocument.presentationml.slideLayout+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slideLayouts/slideLayout44.xml" ContentType="application/vnd.openxmlformats-officedocument.presentationml.slideLayout+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heme/theme4.xml" ContentType="application/vnd.openxmlformats-officedocument.theme+xml"/>
  <Override PartName="/ppt/slideMasters/slideMaster5.xml" ContentType="application/vnd.openxmlformats-officedocument.presentationml.slideMaster+xml"/>
  <Override PartName="/ppt/slideLayouts/slideLayout45.xml" ContentType="application/vnd.openxmlformats-officedocument.presentationml.slideLayout+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slideLayouts/slideLayout46.xml" ContentType="application/vnd.openxmlformats-officedocument.presentationml.slideLayout+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slideLayouts/slideLayout47.xml" ContentType="application/vnd.openxmlformats-officedocument.presentationml.slideLayout+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slideLayouts/slideLayout48.xml" ContentType="application/vnd.openxmlformats-officedocument.presentationml.slideLayout+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slideLayouts/slideLayout49.xml" ContentType="application/vnd.openxmlformats-officedocument.presentationml.slideLayout+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slideLayouts/slideLayout50.xml" ContentType="application/vnd.openxmlformats-officedocument.presentationml.slideLayout+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slideLayouts/slideLayout51.xml" ContentType="application/vnd.openxmlformats-officedocument.presentationml.slideLayout+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slideLayouts/slideLayout52.xml" ContentType="application/vnd.openxmlformats-officedocument.presentationml.slideLayout+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slideLayouts/slideLayout53.xml" ContentType="application/vnd.openxmlformats-officedocument.presentationml.slideLayout+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slideLayouts/slideLayout54.xml" ContentType="application/vnd.openxmlformats-officedocument.presentationml.slideLayout+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slideLayouts/slideLayout55.xml" ContentType="application/vnd.openxmlformats-officedocument.presentationml.slideLayout+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heme/theme5.xml" ContentType="application/vnd.openxmlformats-officedocument.theme+xml"/>
  <Override PartName="/ppt/slideMasters/slideMaster6.xml" ContentType="application/vnd.openxmlformats-officedocument.presentationml.slideMaster+xml"/>
  <Override PartName="/ppt/slideLayouts/slideLayout56.xml" ContentType="application/vnd.openxmlformats-officedocument.presentationml.slideLayout+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slideLayouts/slideLayout57.xml" ContentType="application/vnd.openxmlformats-officedocument.presentationml.slideLayout+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slideLayouts/slideLayout58.xml" ContentType="application/vnd.openxmlformats-officedocument.presentationml.slideLayout+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slideLayouts/slideLayout59.xml" ContentType="application/vnd.openxmlformats-officedocument.presentationml.slideLayout+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slideLayouts/slideLayout60.xml" ContentType="application/vnd.openxmlformats-officedocument.presentationml.slideLayout+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slideLayouts/slideLayout61.xml" ContentType="application/vnd.openxmlformats-officedocument.presentationml.slideLayout+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slideLayouts/slideLayout62.xml" ContentType="application/vnd.openxmlformats-officedocument.presentationml.slideLayout+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slideLayouts/slideLayout63.xml" ContentType="application/vnd.openxmlformats-officedocument.presentationml.slideLayout+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slideLayouts/slideLayout64.xml" ContentType="application/vnd.openxmlformats-officedocument.presentationml.slideLayout+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slideLayouts/slideLayout65.xml" ContentType="application/vnd.openxmlformats-officedocument.presentationml.slideLayout+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slideLayouts/slideLayout66.xml" ContentType="application/vnd.openxmlformats-officedocument.presentationml.slideLayout+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heme/theme6.xml" ContentType="application/vnd.openxmlformats-officedocument.theme+xml"/>
  <Override PartName="/ppt/slideMasters/slideMaster7.xml" ContentType="application/vnd.openxmlformats-officedocument.presentationml.slideMaster+xml"/>
  <Override PartName="/ppt/slideLayouts/slideLayout67.xml" ContentType="application/vnd.openxmlformats-officedocument.presentationml.slideLayout+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slideLayouts/slideLayout68.xml" ContentType="application/vnd.openxmlformats-officedocument.presentationml.slideLayout+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slideLayouts/slideLayout69.xml" ContentType="application/vnd.openxmlformats-officedocument.presentationml.slideLayout+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slideLayouts/slideLayout70.xml" ContentType="application/vnd.openxmlformats-officedocument.presentationml.slideLayout+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slideLayouts/slideLayout71.xml" ContentType="application/vnd.openxmlformats-officedocument.presentationml.slideLayout+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slideLayouts/slideLayout72.xml" ContentType="application/vnd.openxmlformats-officedocument.presentationml.slideLayout+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slideLayouts/slideLayout73.xml" ContentType="application/vnd.openxmlformats-officedocument.presentationml.slideLayout+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74.xml" ContentType="application/vnd.openxmlformats-officedocument.presentationml.slideLayout+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slideLayouts/slideLayout75.xml" ContentType="application/vnd.openxmlformats-officedocument.presentationml.slideLayout+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76.xml" ContentType="application/vnd.openxmlformats-officedocument.presentationml.slideLayout+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slideLayouts/slideLayout77.xml" ContentType="application/vnd.openxmlformats-officedocument.presentationml.slideLayout+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heme/theme7.xml" ContentType="application/vnd.openxmlformats-officedocument.theme+xml"/>
  <Override PartName="/ppt/slideMasters/slideMaster8.xml" ContentType="application/vnd.openxmlformats-officedocument.presentationml.slideMaster+xml"/>
  <Override PartName="/ppt/slideLayouts/slideLayout78.xml" ContentType="application/vnd.openxmlformats-officedocument.presentationml.slideLayout+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slideLayouts/slideLayout79.xml" ContentType="application/vnd.openxmlformats-officedocument.presentationml.slideLayout+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slideLayouts/slideLayout80.xml" ContentType="application/vnd.openxmlformats-officedocument.presentationml.slideLayout+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slideLayouts/slideLayout81.xml" ContentType="application/vnd.openxmlformats-officedocument.presentationml.slideLayout+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82.xml" ContentType="application/vnd.openxmlformats-officedocument.presentationml.slideLayout+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slideLayouts/slideLayout83.xml" ContentType="application/vnd.openxmlformats-officedocument.presentationml.slideLayout+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slideLayouts/slideLayout84.xml" ContentType="application/vnd.openxmlformats-officedocument.presentationml.slideLayout+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slideLayouts/slideLayout85.xml" ContentType="application/vnd.openxmlformats-officedocument.presentationml.slideLayout+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slideLayouts/slideLayout86.xml" ContentType="application/vnd.openxmlformats-officedocument.presentationml.slideLayout+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slideLayouts/slideLayout87.xml" ContentType="application/vnd.openxmlformats-officedocument.presentationml.slideLayout+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slideLayouts/slideLayout88.xml" ContentType="application/vnd.openxmlformats-officedocument.presentationml.slideLayout+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heme/theme8.xml" ContentType="application/vnd.openxmlformats-officedocument.theme+xml"/>
  <Override PartName="/ppt/slideMasters/slideMaster9.xml" ContentType="application/vnd.openxmlformats-officedocument.presentationml.slideMaster+xml"/>
  <Override PartName="/ppt/slideLayouts/slideLayout89.xml" ContentType="application/vnd.openxmlformats-officedocument.presentationml.slideLayout+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slideLayouts/slideLayout90.xml" ContentType="application/vnd.openxmlformats-officedocument.presentationml.slideLayout+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slideLayouts/slideLayout91.xml" ContentType="application/vnd.openxmlformats-officedocument.presentationml.slideLayout+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slideLayouts/slideLayout92.xml" ContentType="application/vnd.openxmlformats-officedocument.presentationml.slideLayout+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slideLayouts/slideLayout93.xml" ContentType="application/vnd.openxmlformats-officedocument.presentationml.slideLayout+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slideLayouts/slideLayout94.xml" ContentType="application/vnd.openxmlformats-officedocument.presentationml.slideLayout+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slideLayouts/slideLayout95.xml" ContentType="application/vnd.openxmlformats-officedocument.presentationml.slideLayout+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slideLayouts/slideLayout96.xml" ContentType="application/vnd.openxmlformats-officedocument.presentationml.slideLayout+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slideLayouts/slideLayout97.xml" ContentType="application/vnd.openxmlformats-officedocument.presentationml.slideLayout+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slideLayouts/slideLayout98.xml" ContentType="application/vnd.openxmlformats-officedocument.presentationml.slideLayout+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slideLayouts/slideLayout99.xml" ContentType="application/vnd.openxmlformats-officedocument.presentationml.slideLayout+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heme/theme9.xml" ContentType="application/vnd.openxmlformats-officedocument.theme+xml"/>
  <Override PartName="/ppt/slideMasters/slideMaster10.xml" ContentType="application/vnd.openxmlformats-officedocument.presentationml.slideMaster+xml"/>
  <Override PartName="/ppt/slideLayouts/slideLayout100.xml" ContentType="application/vnd.openxmlformats-officedocument.presentationml.slideLayout+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slideLayouts/slideLayout101.xml" ContentType="application/vnd.openxmlformats-officedocument.presentationml.slideLayout+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slideLayouts/slideLayout102.xml" ContentType="application/vnd.openxmlformats-officedocument.presentationml.slideLayout+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slideLayouts/slideLayout103.xml" ContentType="application/vnd.openxmlformats-officedocument.presentationml.slideLayout+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slideLayouts/slideLayout104.xml" ContentType="application/vnd.openxmlformats-officedocument.presentationml.slideLayout+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slideLayouts/slideLayout105.xml" ContentType="application/vnd.openxmlformats-officedocument.presentationml.slideLayout+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slideLayouts/slideLayout106.xml" ContentType="application/vnd.openxmlformats-officedocument.presentationml.slideLayout+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slideLayouts/slideLayout107.xml" ContentType="application/vnd.openxmlformats-officedocument.presentationml.slideLayout+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slideLayouts/slideLayout108.xml" ContentType="application/vnd.openxmlformats-officedocument.presentationml.slideLayout+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slideLayouts/slideLayout109.xml" ContentType="application/vnd.openxmlformats-officedocument.presentationml.slideLayout+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slideLayouts/slideLayout110.xml" ContentType="application/vnd.openxmlformats-officedocument.presentationml.slideLayout+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heme/theme10.xml" ContentType="application/vnd.openxmlformats-officedocument.theme+xml"/>
  <Override PartName="/ppt/slideMasters/slideMaster11.xml" ContentType="application/vnd.openxmlformats-officedocument.presentationml.slideMaster+xml"/>
  <Override PartName="/ppt/slideLayouts/slideLayout111.xml" ContentType="application/vnd.openxmlformats-officedocument.presentationml.slideLayout+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slideLayouts/slideLayout112.xml" ContentType="application/vnd.openxmlformats-officedocument.presentationml.slideLayout+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slideLayouts/slideLayout113.xml" ContentType="application/vnd.openxmlformats-officedocument.presentationml.slideLayout+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114.xml" ContentType="application/vnd.openxmlformats-officedocument.presentationml.slideLayout+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slideLayouts/slideLayout115.xml" ContentType="application/vnd.openxmlformats-officedocument.presentationml.slideLayout+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slideLayouts/slideLayout116.xml" ContentType="application/vnd.openxmlformats-officedocument.presentationml.slideLayout+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slideLayouts/slideLayout117.xml" ContentType="application/vnd.openxmlformats-officedocument.presentationml.slideLayout+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slideLayouts/slideLayout118.xml" ContentType="application/vnd.openxmlformats-officedocument.presentationml.slideLayout+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slideLayouts/slideLayout119.xml" ContentType="application/vnd.openxmlformats-officedocument.presentationml.slideLayout+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slideLayouts/slideLayout120.xml" ContentType="application/vnd.openxmlformats-officedocument.presentationml.slideLayout+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slideLayouts/slideLayout121.xml" ContentType="application/vnd.openxmlformats-officedocument.presentationml.slideLayout+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heme/theme11.xml" ContentType="application/vnd.openxmlformats-officedocument.theme+xml"/>
  <Override PartName="/ppt/slideMasters/slideMaster12.xml" ContentType="application/vnd.openxmlformats-officedocument.presentationml.slideMaster+xml"/>
  <Override PartName="/ppt/slideLayouts/slideLayout122.xml" ContentType="application/vnd.openxmlformats-officedocument.presentationml.slideLayout+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slideLayouts/slideLayout123.xml" ContentType="application/vnd.openxmlformats-officedocument.presentationml.slideLayout+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124.xml" ContentType="application/vnd.openxmlformats-officedocument.presentationml.slideLayout+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slideLayouts/slideLayout125.xml" ContentType="application/vnd.openxmlformats-officedocument.presentationml.slideLayout+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slideLayouts/slideLayout126.xml" ContentType="application/vnd.openxmlformats-officedocument.presentationml.slideLayout+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slideLayouts/slideLayout127.xml" ContentType="application/vnd.openxmlformats-officedocument.presentationml.slideLayout+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slideLayouts/slideLayout128.xml" ContentType="application/vnd.openxmlformats-officedocument.presentationml.slideLayout+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slideLayouts/slideLayout129.xml" ContentType="application/vnd.openxmlformats-officedocument.presentationml.slideLayout+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slideLayouts/slideLayout130.xml" ContentType="application/vnd.openxmlformats-officedocument.presentationml.slideLayout+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slideLayouts/slideLayout131.xml" ContentType="application/vnd.openxmlformats-officedocument.presentationml.slideLayout+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slideLayouts/slideLayout132.xml" ContentType="application/vnd.openxmlformats-officedocument.presentationml.slideLayout+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heme/theme12.xml" ContentType="application/vnd.openxmlformats-officedocument.theme+xml"/>
  <Override PartName="/ppt/slideMasters/slideMaster13.xml" ContentType="application/vnd.openxmlformats-officedocument.presentationml.slideMaster+xml"/>
  <Override PartName="/ppt/slideLayouts/slideLayout133.xml" ContentType="application/vnd.openxmlformats-officedocument.presentationml.slideLayout+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slideLayouts/slideLayout134.xml" ContentType="application/vnd.openxmlformats-officedocument.presentationml.slideLayout+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slideLayouts/slideLayout135.xml" ContentType="application/vnd.openxmlformats-officedocument.presentationml.slideLayout+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slideLayouts/slideLayout136.xml" ContentType="application/vnd.openxmlformats-officedocument.presentationml.slideLayout+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slideLayouts/slideLayout137.xml" ContentType="application/vnd.openxmlformats-officedocument.presentationml.slideLayout+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slideLayouts/slideLayout138.xml" ContentType="application/vnd.openxmlformats-officedocument.presentationml.slideLayout+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slideLayouts/slideLayout139.xml" ContentType="application/vnd.openxmlformats-officedocument.presentationml.slideLayout+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slideLayouts/slideLayout140.xml" ContentType="application/vnd.openxmlformats-officedocument.presentationml.slideLayout+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slideLayouts/slideLayout141.xml" ContentType="application/vnd.openxmlformats-officedocument.presentationml.slideLayout+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slideLayouts/slideLayout142.xml" ContentType="application/vnd.openxmlformats-officedocument.presentationml.slideLayout+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slideLayouts/slideLayout143.xml" ContentType="application/vnd.openxmlformats-officedocument.presentationml.slideLayout+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heme/theme13.xml" ContentType="application/vnd.openxmlformats-officedocument.theme+xml"/>
  <Override PartName="/ppt/slideMasters/slideMaster14.xml" ContentType="application/vnd.openxmlformats-officedocument.presentationml.slideMaster+xml"/>
  <Override PartName="/ppt/slideLayouts/slideLayout144.xml" ContentType="application/vnd.openxmlformats-officedocument.presentationml.slideLayout+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slideLayouts/slideLayout145.xml" ContentType="application/vnd.openxmlformats-officedocument.presentationml.slideLayout+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slideLayouts/slideLayout146.xml" ContentType="application/vnd.openxmlformats-officedocument.presentationml.slideLayout+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slideLayouts/slideLayout147.xml" ContentType="application/vnd.openxmlformats-officedocument.presentationml.slideLayout+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slideLayouts/slideLayout148.xml" ContentType="application/vnd.openxmlformats-officedocument.presentationml.slideLayout+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slideLayouts/slideLayout149.xml" ContentType="application/vnd.openxmlformats-officedocument.presentationml.slideLayout+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slideLayouts/slideLayout150.xml" ContentType="application/vnd.openxmlformats-officedocument.presentationml.slideLayout+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slideLayouts/slideLayout151.xml" ContentType="application/vnd.openxmlformats-officedocument.presentationml.slideLayout+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slideLayouts/slideLayout152.xml" ContentType="application/vnd.openxmlformats-officedocument.presentationml.slideLayout+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slideLayouts/slideLayout153.xml" ContentType="application/vnd.openxmlformats-officedocument.presentationml.slideLayout+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slideLayouts/slideLayout154.xml" ContentType="application/vnd.openxmlformats-officedocument.presentationml.slideLayout+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heme/theme14.xml" ContentType="application/vnd.openxmlformats-officedocument.theme+xml"/>
  <Override PartName="/ppt/slideMasters/slideMaster15.xml" ContentType="application/vnd.openxmlformats-officedocument.presentationml.slideMaster+xml"/>
  <Override PartName="/ppt/slideLayouts/slideLayout155.xml" ContentType="application/vnd.openxmlformats-officedocument.presentationml.slideLayout+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slideLayouts/slideLayout156.xml" ContentType="application/vnd.openxmlformats-officedocument.presentationml.slideLayout+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slideLayouts/slideLayout157.xml" ContentType="application/vnd.openxmlformats-officedocument.presentationml.slideLayout+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slideLayouts/slideLayout158.xml" ContentType="application/vnd.openxmlformats-officedocument.presentationml.slideLayout+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slideLayouts/slideLayout159.xml" ContentType="application/vnd.openxmlformats-officedocument.presentationml.slideLayout+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slideLayouts/slideLayout160.xml" ContentType="application/vnd.openxmlformats-officedocument.presentationml.slideLayout+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slideLayouts/slideLayout161.xml" ContentType="application/vnd.openxmlformats-officedocument.presentationml.slideLayout+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slideLayouts/slideLayout162.xml" ContentType="application/vnd.openxmlformats-officedocument.presentationml.slideLayout+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slideLayouts/slideLayout163.xml" ContentType="application/vnd.openxmlformats-officedocument.presentationml.slideLayout+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slideLayouts/slideLayout164.xml" ContentType="application/vnd.openxmlformats-officedocument.presentationml.slideLayout+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slideLayouts/slideLayout165.xml" ContentType="application/vnd.openxmlformats-officedocument.presentationml.slideLayout+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heme/theme15.xml" ContentType="application/vnd.openxmlformats-officedocument.theme+xml"/>
  <Override PartName="/ppt/slideMasters/slideMaster16.xml" ContentType="application/vnd.openxmlformats-officedocument.presentationml.slideMaster+xml"/>
  <Override PartName="/ppt/slideLayouts/slideLayout166.xml" ContentType="application/vnd.openxmlformats-officedocument.presentationml.slideLayout+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slideLayouts/slideLayout167.xml" ContentType="application/vnd.openxmlformats-officedocument.presentationml.slideLayout+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slideLayouts/slideLayout168.xml" ContentType="application/vnd.openxmlformats-officedocument.presentationml.slideLayout+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slideLayouts/slideLayout169.xml" ContentType="application/vnd.openxmlformats-officedocument.presentationml.slideLayout+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slideLayouts/slideLayout170.xml" ContentType="application/vnd.openxmlformats-officedocument.presentationml.slideLayout+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slideLayouts/slideLayout171.xml" ContentType="application/vnd.openxmlformats-officedocument.presentationml.slideLayout+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slideLayouts/slideLayout172.xml" ContentType="application/vnd.openxmlformats-officedocument.presentationml.slideLayout+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slideLayouts/slideLayout173.xml" ContentType="application/vnd.openxmlformats-officedocument.presentationml.slideLayout+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slideLayouts/slideLayout174.xml" ContentType="application/vnd.openxmlformats-officedocument.presentationml.slideLayout+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slideLayouts/slideLayout175.xml" ContentType="application/vnd.openxmlformats-officedocument.presentationml.slideLayout+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slideLayouts/slideLayout176.xml" ContentType="application/vnd.openxmlformats-officedocument.presentationml.slideLayout+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heme/theme16.xml" ContentType="application/vnd.openxmlformats-officedocument.theme+xml"/>
  <Override PartName="/ppt/notesMasters/notesMaster1.xml" ContentType="application/vnd.openxmlformats-officedocument.presentationml.notesMaster+xml"/>
  <Override PartName="/ppt/theme/theme17.xml" ContentType="application/vnd.openxmlformats-officedocument.theme+xml"/>
  <Override PartName="/ppt/slides/slide1.xml" ContentType="application/vnd.openxmlformats-officedocument.presentationml.slide+xml"/>
  <Override PartName="/ppt/tags/tag992.xml" ContentType="application/vnd.openxmlformats-officedocument.presentationml.tags+xml"/>
  <Override PartName="/ppt/tags/tag993.xml" ContentType="application/vnd.openxmlformats-officedocument.presentationml.tags+xml"/>
  <Override PartName="/ppt/slides/slide2.xml" ContentType="application/vnd.openxmlformats-officedocument.presentationml.slide+xml"/>
  <Override PartName="/ppt/tags/tag994.xml" ContentType="application/vnd.openxmlformats-officedocument.presentationml.tags+xml"/>
  <Override PartName="/ppt/tags/tag995.xml" ContentType="application/vnd.openxmlformats-officedocument.presentationml.tags+xml"/>
  <Override PartName="/ppt/slides/slide3.xml" ContentType="application/vnd.openxmlformats-officedocument.presentationml.slide+xml"/>
  <Override PartName="/ppt/tags/tag996.xml" ContentType="application/vnd.openxmlformats-officedocument.presentationml.tags+xml"/>
  <Override PartName="/ppt/slides/slide4.xml" ContentType="application/vnd.openxmlformats-officedocument.presentationml.slide+xml"/>
  <Override PartName="/ppt/tags/tag997.xml" ContentType="application/vnd.openxmlformats-officedocument.presentationml.tags+xml"/>
  <Override PartName="/ppt/slides/slide5.xml" ContentType="application/vnd.openxmlformats-officedocument.presentationml.slide+xml"/>
  <Override PartName="/ppt/tags/tag998.xml" ContentType="application/vnd.openxmlformats-officedocument.presentationml.tags+xml"/>
  <Override PartName="/ppt/slides/slide6.xml" ContentType="application/vnd.openxmlformats-officedocument.presentationml.slide+xml"/>
  <Override PartName="/ppt/tags/tag999.xml" ContentType="application/vnd.openxmlformats-officedocument.presentationml.tags+xml"/>
  <Override PartName="/ppt/slides/slide7.xml" ContentType="application/vnd.openxmlformats-officedocument.presentationml.slide+xml"/>
  <Override PartName="/ppt/tags/tag1000.xml" ContentType="application/vnd.openxmlformats-officedocument.presentationml.tags+xml"/>
  <Override PartName="/ppt/slides/slide8.xml" ContentType="application/vnd.openxmlformats-officedocument.presentationml.slide+xml"/>
  <Override PartName="/ppt/tags/tag1001.xml" ContentType="application/vnd.openxmlformats-officedocument.presentationml.tags+xml"/>
  <Override PartName="/ppt/slides/slide9.xml" ContentType="application/vnd.openxmlformats-officedocument.presentationml.slide+xml"/>
  <Override PartName="/ppt/tags/tag1002.xml" ContentType="application/vnd.openxmlformats-officedocument.presentationml.tags+xml"/>
  <Override PartName="/ppt/slides/slide10.xml" ContentType="application/vnd.openxmlformats-officedocument.presentationml.slide+xml"/>
  <Override PartName="/ppt/tags/tag1003.xml" ContentType="application/vnd.openxmlformats-officedocument.presentationml.tags+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gs/tag1004.xml" ContentType="application/vnd.openxmlformats-officedocument.presentationml.tags+xml"/>
  <Override PartName="/ppt/slides/slide14.xml" ContentType="application/vnd.openxmlformats-officedocument.presentationml.slide+xml"/>
  <Override PartName="/ppt/tags/tag1005.xml" ContentType="application/vnd.openxmlformats-officedocument.presentationml.tags+xml"/>
  <Override PartName="/ppt/slides/slide15.xml" ContentType="application/vnd.openxmlformats-officedocument.presentationml.slide+xml"/>
  <Override PartName="/ppt/tags/tag1006.xml" ContentType="application/vnd.openxmlformats-officedocument.presentationml.tags+xml"/>
  <Override PartName="/ppt/slides/slide16.xml" ContentType="application/vnd.openxmlformats-officedocument.presentationml.slide+xml"/>
  <Override PartName="/ppt/tags/tag1007.xml" ContentType="application/vnd.openxmlformats-officedocument.presentationml.tags+xml"/>
  <Override PartName="/ppt/slides/slide17.xml" ContentType="application/vnd.openxmlformats-officedocument.presentationml.slide+xml"/>
  <Override PartName="/ppt/tags/tag1008.xml" ContentType="application/vnd.openxmlformats-officedocument.presentationml.tags+xml"/>
  <Override PartName="/ppt/slides/slide18.xml" ContentType="application/vnd.openxmlformats-officedocument.presentationml.slide+xml"/>
  <Override PartName="/ppt/tags/tag1009.xml" ContentType="application/vnd.openxmlformats-officedocument.presentationml.tags+xml"/>
  <Override PartName="/ppt/slides/slide19.xml" ContentType="application/vnd.openxmlformats-officedocument.presentationml.slide+xml"/>
  <Override PartName="/ppt/tags/tag1010.xml" ContentType="application/vnd.openxmlformats-officedocument.presentationml.tags+xml"/>
  <Override PartName="/ppt/slides/slide20.xml" ContentType="application/vnd.openxmlformats-officedocument.presentationml.slide+xml"/>
  <Override PartName="/ppt/tags/tag1011.xml" ContentType="application/vnd.openxmlformats-officedocument.presentationml.tags+xml"/>
  <Override PartName="/ppt/slides/slide21.xml" ContentType="application/vnd.openxmlformats-officedocument.presentationml.slide+xml"/>
  <Override PartName="/ppt/tags/tag1012.xml" ContentType="application/vnd.openxmlformats-officedocument.presentationml.tags+xml"/>
  <Override PartName="/ppt/slides/slide22.xml" ContentType="application/vnd.openxmlformats-officedocument.presentationml.slide+xml"/>
  <Override PartName="/ppt/tags/tag1013.xml" ContentType="application/vnd.openxmlformats-officedocument.presentationml.tags+xml"/>
  <Override PartName="/ppt/notesSlides/notesSlide1.xml" ContentType="application/vnd.openxmlformats-officedocument.presentationml.notesSlide+xml"/>
  <Override PartName="/ppt/slides/slide23.xml" ContentType="application/vnd.openxmlformats-officedocument.presentationml.slide+xml"/>
  <Override PartName="/ppt/tags/tag1014.xml" ContentType="application/vnd.openxmlformats-officedocument.presentationml.tags+xml"/>
  <Override PartName="/ppt/slides/slide24.xml" ContentType="application/vnd.openxmlformats-officedocument.presentationml.slide+xml"/>
  <Override PartName="/ppt/tags/tag1015.xml" ContentType="application/vnd.openxmlformats-officedocument.presentationml.tags+xml"/>
  <Override PartName="/ppt/slides/slide25.xml" ContentType="application/vnd.openxmlformats-officedocument.presentationml.slide+xml"/>
  <Override PartName="/ppt/tags/tag1016.xml" ContentType="application/vnd.openxmlformats-officedocument.presentationml.tags+xml"/>
  <Override PartName="/ppt/slides/slide26.xml" ContentType="application/vnd.openxmlformats-officedocument.presentationml.slide+xml"/>
  <Override PartName="/ppt/tags/tag1017.xml" ContentType="application/vnd.openxmlformats-officedocument.presentationml.tags+xml"/>
  <Override PartName="/ppt/slides/slide27.xml" ContentType="application/vnd.openxmlformats-officedocument.presentationml.slide+xml"/>
  <Override PartName="/ppt/tags/tag1018.xml" ContentType="application/vnd.openxmlformats-officedocument.presentationml.tags+xml"/>
  <Override PartName="/ppt/notesSlides/notesSlide2.xml" ContentType="application/vnd.openxmlformats-officedocument.presentationml.notes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tags/tag1019.xml" ContentType="application/vnd.openxmlformats-officedocument.presentationml.tags+xml"/>
  <Override PartName="/ppt/slides/slide31.xml" ContentType="application/vnd.openxmlformats-officedocument.presentationml.slide+xml"/>
  <Override PartName="/ppt/slides/slide32.xml" ContentType="application/vnd.openxmlformats-officedocument.presentationml.slide+xml"/>
  <Override PartName="/ppt/tags/tag1020.xml" ContentType="application/vnd.openxmlformats-officedocument.presentationml.tag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embedTrueType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Lst>
  <p:notesMasterIdLst>
    <p:notesMasterId r:id="rId17"/>
  </p:notesMasterIdLst>
  <p:sldIdLst>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Lst>
  <p:sldSz type="screen16x9" cy="6858000" cx="12192000"/>
  <p:notesSz cx="6858000" cy="9144000"/>
  <p:embeddedFontLst>
    <p:embeddedFont>
      <p:font typeface="微软雅黑" panose="020B0503020204020204" pitchFamily="34" charset="-122"/>
      <p:regular r:id="rId50"/>
    </p:embeddedFont>
    <p:embeddedFont>
      <p:font typeface="黑体" panose="02010609060101010101" charset="-122"/>
      <p:regular r:id="rId51"/>
    </p:embeddedFont>
    <p:embeddedFont>
      <p:font typeface="汉仪旗黑Y2-45W" panose="00020600040101010101" charset="-122"/>
      <p:regular r:id="rId52"/>
    </p:embeddedFont>
    <p:embeddedFont>
      <p:font typeface="仿宋" panose="02010609060101010101" charset="-122"/>
      <p:regular r:id="rId53"/>
    </p:embeddedFont>
    <p:embeddedFont>
      <p:font typeface="Calibri" panose="020F0502020204030204" charset="0"/>
      <p:regular r:id="rId54"/>
      <p:bold r:id="rId55"/>
      <p:italic r:id="rId56"/>
      <p:boldItalic r:id="rId57"/>
    </p:embeddedFont>
  </p:embeddedFontLst>
  <p:defaultText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showPr>
  <p:clrMru>
    <a:srgbClr val="4E6E95"/>
    <a:srgbClr val="EC6141"/>
    <a:srgbClr val="DF7259"/>
    <a:srgbClr val="FFC166"/>
    <a:srgbClr val="FFD89E"/>
    <a:srgbClr val="FFE9A5"/>
    <a:srgbClr val="FFFFFF"/>
    <a:srgbClr val="FFDE7A"/>
    <a:srgbClr val="ECC85C"/>
    <a:srgbClr val="FFC000"/>
  </p:clrMru>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3778" autoAdjust="0"/>
    <p:restoredTop sz="94660"/>
  </p:normalViewPr>
  <p:slideViewPr>
    <p:cSldViewPr snapToGrid="0">
      <p:cViewPr varScale="1">
        <p:scale>
          <a:sx n="99" d="100"/>
          <a:sy n="99" d="100"/>
        </p:scale>
        <p:origin x="84" y="582"/>
      </p:cViewPr>
      <p:guideLst>
        <p:guide orient="horz" pos="2272"/>
        <p:guide pos="3840"/>
      </p:guideLst>
    </p:cSldViewPr>
  </p:slideViewPr>
  <p:notesTextViewPr>
    <p:cViewPr>
      <p:scale>
        <a:sx n="3" d="2"/>
        <a:sy n="3" d="2"/>
      </p:scale>
      <p:origin x="0" y="0"/>
    </p:cViewPr>
  </p:notesTextViewPr>
  <p:notesViewPr>
    <p:cSldViewPr snapToGrid="0">
      <p:cViewPr varScale="1">
        <p:scale>
          <a:sx n="92" d="100"/>
          <a:sy n="92" d="100"/>
        </p:scale>
        <p:origin x="2550" y="102"/>
      </p:cViewPr>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notesMaster" Target="notesMasters/notesMaster1.xml"/><Relationship Id="rId18" Type="http://schemas.openxmlformats.org/officeDocument/2006/relationships/slide" Target="slides/slide1.xml"/><Relationship Id="rId19" Type="http://schemas.openxmlformats.org/officeDocument/2006/relationships/slide" Target="slides/slide2.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slide" Target="slides/slide32.xml"/><Relationship Id="rId50" Type="http://schemas.openxmlformats.org/officeDocument/2006/relationships/font" Target="fonts/font1.fntdata"/><Relationship Id="rId51" Type="http://schemas.openxmlformats.org/officeDocument/2006/relationships/font" Target="fonts/font2.fntdata"/><Relationship Id="rId52" Type="http://schemas.openxmlformats.org/officeDocument/2006/relationships/font" Target="fonts/font3.fntdata"/><Relationship Id="rId53" Type="http://schemas.openxmlformats.org/officeDocument/2006/relationships/font" Target="fonts/font4.fntdata"/><Relationship Id="rId54" Type="http://schemas.openxmlformats.org/officeDocument/2006/relationships/font" Target="fonts/font5.fntdata"/><Relationship Id="rId55" Type="http://schemas.openxmlformats.org/officeDocument/2006/relationships/font" Target="fonts/font6.fntdata"/><Relationship Id="rId56" Type="http://schemas.openxmlformats.org/officeDocument/2006/relationships/font" Target="fonts/font7.fntdata"/><Relationship Id="rId57" Type="http://schemas.openxmlformats.org/officeDocument/2006/relationships/font" Target="fonts/font8.fntdata"/><Relationship Id="rId58" Type="http://schemas.openxmlformats.org/officeDocument/2006/relationships/tableStyles" Target="tableStyles.xml"/><Relationship Id="rId59" Type="http://schemas.openxmlformats.org/officeDocument/2006/relationships/presProps" Target="presProps.xml"/><Relationship Id="rId60" Type="http://schemas.openxmlformats.org/officeDocument/2006/relationships/viewProps" Target="viewProps.xml"/><Relationship Id="rId6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453" name=""/>
        <p:cNvGrpSpPr/>
        <p:nvPr/>
      </p:nvGrpSpPr>
      <p:grpSpPr>
        <a:xfrm>
          <a:off x="0" y="0"/>
          <a:ext cx="0" cy="0"/>
          <a:chOff x="0" y="0"/>
          <a:chExt cx="0" cy="0"/>
        </a:xfrm>
      </p:grpSpPr>
      <p:sp>
        <p:nvSpPr>
          <p:cNvPr id="1049649" name="Rectangle 2"/>
          <p:cNvSpPr>
            <a:spLocks noGrp="1" noChangeArrowheads="1"/>
          </p:cNvSpPr>
          <p:nvPr>
            <p:ph type="hdr" sz="quarter"/>
          </p:nvPr>
        </p:nvSpPr>
        <p:spPr bwMode="auto">
          <a:xfrm>
            <a:off x="2" y="1"/>
            <a:ext cx="3076575" cy="512763"/>
          </a:xfrm>
          <a:prstGeom prst="rect"/>
          <a:noFill/>
          <a:ln w="9525">
            <a:noFill/>
            <a:miter lim="800000"/>
          </a:ln>
          <a:effectLst/>
        </p:spPr>
        <p:txBody>
          <a:bodyPr anchor="t" anchorCtr="0" bIns="45745" compatLnSpc="1" lIns="91492" numCol="1" rIns="91492" tIns="45745" vert="horz" wrap="square"/>
          <a:lstStyle>
            <a:lvl1pPr algn="l">
              <a:defRPr sz="1100"/>
            </a:lvl1pPr>
          </a:lstStyle>
          <a:p>
            <a:endParaRPr lang="en-US"/>
          </a:p>
        </p:txBody>
      </p:sp>
      <p:sp>
        <p:nvSpPr>
          <p:cNvPr id="1049650" name="Rectangle 3"/>
          <p:cNvSpPr>
            <a:spLocks noGrp="1" noChangeArrowheads="1"/>
          </p:cNvSpPr>
          <p:nvPr>
            <p:ph type="dt" idx="1"/>
          </p:nvPr>
        </p:nvSpPr>
        <p:spPr bwMode="auto">
          <a:xfrm>
            <a:off x="4021139" y="1"/>
            <a:ext cx="3076575" cy="512763"/>
          </a:xfrm>
          <a:prstGeom prst="rect"/>
          <a:noFill/>
          <a:ln w="9525">
            <a:noFill/>
            <a:miter lim="800000"/>
          </a:ln>
          <a:effectLst/>
        </p:spPr>
        <p:txBody>
          <a:bodyPr anchor="t" anchorCtr="0" bIns="45745" compatLnSpc="1" lIns="91492" numCol="1" rIns="91492" tIns="45745" vert="horz" wrap="square"/>
          <a:lstStyle>
            <a:lvl1pPr algn="r">
              <a:defRPr sz="1100"/>
            </a:lvl1pPr>
          </a:lstStyle>
          <a:p>
            <a:endParaRPr lang="en-US"/>
          </a:p>
        </p:txBody>
      </p:sp>
      <p:sp>
        <p:nvSpPr>
          <p:cNvPr id="1049651"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ln>
          <a:effectLst/>
        </p:spPr>
      </p:sp>
      <p:sp>
        <p:nvSpPr>
          <p:cNvPr id="1049652" name="Rectangle 5"/>
          <p:cNvSpPr>
            <a:spLocks noGrp="1" noChangeArrowheads="1"/>
          </p:cNvSpPr>
          <p:nvPr>
            <p:ph type="body" sz="quarter" idx="3"/>
          </p:nvPr>
        </p:nvSpPr>
        <p:spPr bwMode="auto">
          <a:xfrm>
            <a:off x="709614" y="4862514"/>
            <a:ext cx="5680075" cy="4605337"/>
          </a:xfrm>
          <a:prstGeom prst="rect"/>
          <a:noFill/>
          <a:ln w="9525">
            <a:noFill/>
            <a:miter lim="800000"/>
          </a:ln>
          <a:effectLst/>
        </p:spPr>
        <p:txBody>
          <a:bodyPr anchor="t" anchorCtr="0" bIns="45745" compatLnSpc="1" lIns="91492" numCol="1" rIns="91492" tIns="45745" vert="horz" wrap="squar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1049653" name="Rectangle 6"/>
          <p:cNvSpPr>
            <a:spLocks noGrp="1" noChangeArrowheads="1"/>
          </p:cNvSpPr>
          <p:nvPr>
            <p:ph type="ftr" sz="quarter" idx="4"/>
          </p:nvPr>
        </p:nvSpPr>
        <p:spPr bwMode="auto">
          <a:xfrm>
            <a:off x="2" y="9720264"/>
            <a:ext cx="3076575" cy="512762"/>
          </a:xfrm>
          <a:prstGeom prst="rect"/>
          <a:noFill/>
          <a:ln w="9525">
            <a:noFill/>
            <a:miter lim="800000"/>
          </a:ln>
          <a:effectLst/>
        </p:spPr>
        <p:txBody>
          <a:bodyPr anchor="b" anchorCtr="0" bIns="45745" compatLnSpc="1" lIns="91492" numCol="1" rIns="91492" tIns="45745" vert="horz" wrap="square"/>
          <a:lstStyle>
            <a:lvl1pPr algn="l">
              <a:defRPr sz="1100"/>
            </a:lvl1pPr>
          </a:lstStyle>
          <a:p>
            <a:endParaRPr lang="en-US"/>
          </a:p>
        </p:txBody>
      </p:sp>
      <p:sp>
        <p:nvSpPr>
          <p:cNvPr id="1049654" name="Rectangle 7"/>
          <p:cNvSpPr>
            <a:spLocks noGrp="1" noChangeArrowheads="1"/>
          </p:cNvSpPr>
          <p:nvPr>
            <p:ph type="sldNum" sz="quarter" idx="5"/>
          </p:nvPr>
        </p:nvSpPr>
        <p:spPr bwMode="auto">
          <a:xfrm>
            <a:off x="4021139" y="9720264"/>
            <a:ext cx="3076575" cy="512762"/>
          </a:xfrm>
          <a:prstGeom prst="rect"/>
          <a:noFill/>
          <a:ln w="9525">
            <a:noFill/>
            <a:miter lim="800000"/>
          </a:ln>
          <a:effectLst/>
        </p:spPr>
        <p:txBody>
          <a:bodyPr anchor="b" anchorCtr="0" bIns="45745" compatLnSpc="1" lIns="91492" numCol="1" rIns="91492" tIns="45745" vert="horz" wrap="square"/>
          <a:lstStyle>
            <a:lvl1pPr algn="r">
              <a:defRPr sz="1100"/>
            </a:lvl1pPr>
          </a:lstStyle>
          <a:p>
            <a:fld id="{A9A0EA98-5831-4853-B862-C702E6EB345C}" type="slidenum">
              <a:rPr lang="en-US"/>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panose="020B0604020202020204" pitchFamily="34" charset="0"/>
        <a:ea typeface="+mn-ea"/>
        <a:cs typeface="+mn-cs"/>
      </a:defRPr>
    </a:lvl1pPr>
    <a:lvl2pPr algn="l" fontAlgn="base" marL="457200" rtl="0">
      <a:spcBef>
        <a:spcPct val="30000"/>
      </a:spcBef>
      <a:spcAft>
        <a:spcPct val="0"/>
      </a:spcAft>
      <a:defRPr sz="1200" kern="1200">
        <a:solidFill>
          <a:schemeClr val="tx1"/>
        </a:solidFill>
        <a:latin typeface="Arial" panose="020B0604020202020204" pitchFamily="34" charset="0"/>
        <a:ea typeface="+mn-ea"/>
        <a:cs typeface="+mn-cs"/>
      </a:defRPr>
    </a:lvl2pPr>
    <a:lvl3pPr algn="l" fontAlgn="base" marL="914400" rtl="0">
      <a:spcBef>
        <a:spcPct val="30000"/>
      </a:spcBef>
      <a:spcAft>
        <a:spcPct val="0"/>
      </a:spcAft>
      <a:defRPr sz="1200" kern="1200">
        <a:solidFill>
          <a:schemeClr val="tx1"/>
        </a:solidFill>
        <a:latin typeface="Arial" panose="020B0604020202020204" pitchFamily="34" charset="0"/>
        <a:ea typeface="+mn-ea"/>
        <a:cs typeface="+mn-cs"/>
      </a:defRPr>
    </a:lvl3pPr>
    <a:lvl4pPr algn="l" fontAlgn="base" marL="1371600" rtl="0">
      <a:spcBef>
        <a:spcPct val="30000"/>
      </a:spcBef>
      <a:spcAft>
        <a:spcPct val="0"/>
      </a:spcAft>
      <a:defRPr sz="1200" kern="1200">
        <a:solidFill>
          <a:schemeClr val="tx1"/>
        </a:solidFill>
        <a:latin typeface="Arial" panose="020B0604020202020204" pitchFamily="34" charset="0"/>
        <a:ea typeface="+mn-ea"/>
        <a:cs typeface="+mn-cs"/>
      </a:defRPr>
    </a:lvl4pPr>
    <a:lvl5pPr algn="l" fontAlgn="base" marL="1828800" rtl="0">
      <a:spcBef>
        <a:spcPct val="30000"/>
      </a:spcBef>
      <a:spcAft>
        <a:spcPct val="0"/>
      </a:spcAft>
      <a:defRPr sz="1200" kern="1200">
        <a:solidFill>
          <a:schemeClr val="tx1"/>
        </a:solidFill>
        <a:latin typeface="Arial" panose="020B0604020202020204" pitchFamily="34"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64" name=""/>
        <p:cNvGrpSpPr/>
        <p:nvPr/>
      </p:nvGrpSpPr>
      <p:grpSpPr>
        <a:xfrm>
          <a:off x="0" y="0"/>
          <a:ext cx="0" cy="0"/>
          <a:chOff x="0" y="0"/>
          <a:chExt cx="0" cy="0"/>
        </a:xfrm>
      </p:grpSpPr>
      <p:sp>
        <p:nvSpPr>
          <p:cNvPr id="1048719" name="文本占位符 1048600"/>
          <p:cNvSpPr>
            <a:spLocks noGrp="1"/>
          </p:cNvSpPr>
          <p:nvPr>
            <p:ph type="body"/>
          </p:nvPr>
        </p:nvSpPr>
        <p:spPr/>
        <p:txBody>
          <a:bodyPr/>
          <a:p>
            <a:endParaRPr altLang="en-US"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236" name=""/>
        <p:cNvGrpSpPr/>
        <p:nvPr/>
      </p:nvGrpSpPr>
      <p:grpSpPr>
        <a:xfrm>
          <a:off x="0" y="0"/>
          <a:ext cx="0" cy="0"/>
          <a:chOff x="0" y="0"/>
          <a:chExt cx="0" cy="0"/>
        </a:xfrm>
      </p:grpSpPr>
      <p:sp>
        <p:nvSpPr>
          <p:cNvPr id="1048784" name="文本占位符 1048782"/>
          <p:cNvSpPr>
            <a:spLocks noGrp="1"/>
          </p:cNvSpPr>
          <p:nvPr>
            <p:ph type="body"/>
          </p:nvPr>
        </p:nvSpPr>
        <p:spPr/>
        <p:txBody>
          <a:bodyPr/>
          <a:p>
            <a:endParaRPr altLang="en-US" 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tags" Target="../tags/tag48.xml"/><Relationship Id="rId2" Type="http://schemas.openxmlformats.org/officeDocument/2006/relationships/tags" Target="../tags/tag49.xml"/><Relationship Id="rId3" Type="http://schemas.openxmlformats.org/officeDocument/2006/relationships/tags" Target="../tags/tag50.xml"/><Relationship Id="rId4" Type="http://schemas.openxmlformats.org/officeDocument/2006/relationships/tags" Target="../tags/tag51.xml"/><Relationship Id="rId5"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tags" Target="../tags/tag558.xml"/><Relationship Id="rId2" Type="http://schemas.openxmlformats.org/officeDocument/2006/relationships/tags" Target="../tags/tag559.xml"/><Relationship Id="rId3" Type="http://schemas.openxmlformats.org/officeDocument/2006/relationships/tags" Target="../tags/tag560.xml"/><Relationship Id="rId4" Type="http://schemas.openxmlformats.org/officeDocument/2006/relationships/tags" Target="../tags/tag561.xml"/><Relationship Id="rId5" Type="http://schemas.openxmlformats.org/officeDocument/2006/relationships/tags" Target="../tags/tag562.xml"/><Relationship Id="rId6"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tags" Target="../tags/tag563.xml"/><Relationship Id="rId2" Type="http://schemas.openxmlformats.org/officeDocument/2006/relationships/tags" Target="../tags/tag564.xml"/><Relationship Id="rId3" Type="http://schemas.openxmlformats.org/officeDocument/2006/relationships/tags" Target="../tags/tag565.xml"/><Relationship Id="rId4" Type="http://schemas.openxmlformats.org/officeDocument/2006/relationships/tags" Target="../tags/tag566.xml"/><Relationship Id="rId5" Type="http://schemas.openxmlformats.org/officeDocument/2006/relationships/tags" Target="../tags/tag567.xml"/><Relationship Id="rId6"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tags" Target="../tags/tag568.xml"/><Relationship Id="rId2" Type="http://schemas.openxmlformats.org/officeDocument/2006/relationships/tags" Target="../tags/tag569.xml"/><Relationship Id="rId3" Type="http://schemas.openxmlformats.org/officeDocument/2006/relationships/tags" Target="../tags/tag570.xml"/><Relationship Id="rId4" Type="http://schemas.openxmlformats.org/officeDocument/2006/relationships/tags" Target="../tags/tag571.xml"/><Relationship Id="rId5" Type="http://schemas.openxmlformats.org/officeDocument/2006/relationships/tags" Target="../tags/tag572.xml"/><Relationship Id="rId6"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tags" Target="../tags/tag573.xml"/><Relationship Id="rId2" Type="http://schemas.openxmlformats.org/officeDocument/2006/relationships/tags" Target="../tags/tag574.xml"/><Relationship Id="rId3" Type="http://schemas.openxmlformats.org/officeDocument/2006/relationships/tags" Target="../tags/tag575.xml"/><Relationship Id="rId4" Type="http://schemas.openxmlformats.org/officeDocument/2006/relationships/tags" Target="../tags/tag576.xml"/><Relationship Id="rId5" Type="http://schemas.openxmlformats.org/officeDocument/2006/relationships/tags" Target="../tags/tag577.xml"/><Relationship Id="rId6" Type="http://schemas.openxmlformats.org/officeDocument/2006/relationships/tags" Target="../tags/tag578.xml"/><Relationship Id="rId7"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tags" Target="../tags/tag579.xml"/><Relationship Id="rId2" Type="http://schemas.openxmlformats.org/officeDocument/2006/relationships/tags" Target="../tags/tag580.xml"/><Relationship Id="rId3" Type="http://schemas.openxmlformats.org/officeDocument/2006/relationships/tags" Target="../tags/tag581.xml"/><Relationship Id="rId4" Type="http://schemas.openxmlformats.org/officeDocument/2006/relationships/tags" Target="../tags/tag582.xml"/><Relationship Id="rId5" Type="http://schemas.openxmlformats.org/officeDocument/2006/relationships/tags" Target="../tags/tag583.xml"/><Relationship Id="rId6" Type="http://schemas.openxmlformats.org/officeDocument/2006/relationships/tags" Target="../tags/tag584.xml"/><Relationship Id="rId7" Type="http://schemas.openxmlformats.org/officeDocument/2006/relationships/tags" Target="../tags/tag585.xml"/><Relationship Id="rId8" Type="http://schemas.openxmlformats.org/officeDocument/2006/relationships/tags" Target="../tags/tag586.xml"/><Relationship Id="rId9"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tags" Target="../tags/tag587.xml"/><Relationship Id="rId2" Type="http://schemas.openxmlformats.org/officeDocument/2006/relationships/tags" Target="../tags/tag588.xml"/><Relationship Id="rId3" Type="http://schemas.openxmlformats.org/officeDocument/2006/relationships/tags" Target="../tags/tag589.xml"/><Relationship Id="rId4" Type="http://schemas.openxmlformats.org/officeDocument/2006/relationships/tags" Target="../tags/tag590.xml"/><Relationship Id="rId5"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tags" Target="../tags/tag591.xml"/><Relationship Id="rId2" Type="http://schemas.openxmlformats.org/officeDocument/2006/relationships/tags" Target="../tags/tag592.xml"/><Relationship Id="rId3" Type="http://schemas.openxmlformats.org/officeDocument/2006/relationships/tags" Target="../tags/tag593.xml"/><Relationship Id="rId4"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tags" Target="../tags/tag594.xml"/><Relationship Id="rId2" Type="http://schemas.openxmlformats.org/officeDocument/2006/relationships/tags" Target="../tags/tag595.xml"/><Relationship Id="rId3" Type="http://schemas.openxmlformats.org/officeDocument/2006/relationships/tags" Target="../tags/tag596.xml"/><Relationship Id="rId4" Type="http://schemas.openxmlformats.org/officeDocument/2006/relationships/tags" Target="../tags/tag597.xml"/><Relationship Id="rId5" Type="http://schemas.openxmlformats.org/officeDocument/2006/relationships/tags" Target="../tags/tag598.xml"/><Relationship Id="rId6" Type="http://schemas.openxmlformats.org/officeDocument/2006/relationships/tags" Target="../tags/tag599.xml"/><Relationship Id="rId7"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tags" Target="../tags/tag600.xml"/><Relationship Id="rId2" Type="http://schemas.openxmlformats.org/officeDocument/2006/relationships/tags" Target="../tags/tag601.xml"/><Relationship Id="rId3" Type="http://schemas.openxmlformats.org/officeDocument/2006/relationships/tags" Target="../tags/tag602.xml"/><Relationship Id="rId4" Type="http://schemas.openxmlformats.org/officeDocument/2006/relationships/tags" Target="../tags/tag603.xml"/><Relationship Id="rId5" Type="http://schemas.openxmlformats.org/officeDocument/2006/relationships/tags" Target="../tags/tag604.xml"/><Relationship Id="rId6"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tags" Target="../tags/tag605.xml"/><Relationship Id="rId2" Type="http://schemas.openxmlformats.org/officeDocument/2006/relationships/tags" Target="../tags/tag606.xml"/><Relationship Id="rId3" Type="http://schemas.openxmlformats.org/officeDocument/2006/relationships/tags" Target="../tags/tag607.xml"/><Relationship Id="rId4" Type="http://schemas.openxmlformats.org/officeDocument/2006/relationships/tags" Target="../tags/tag608.xml"/><Relationship Id="rId5"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tags" Target="../tags/tag52.xml"/><Relationship Id="rId2" Type="http://schemas.openxmlformats.org/officeDocument/2006/relationships/tags" Target="../tags/tag53.xml"/><Relationship Id="rId3" Type="http://schemas.openxmlformats.org/officeDocument/2006/relationships/tags" Target="../tags/tag54.xml"/><Relationship Id="rId4" Type="http://schemas.openxmlformats.org/officeDocument/2006/relationships/tags" Target="../tags/tag55.xml"/><Relationship Id="rId5" Type="http://schemas.openxmlformats.org/officeDocument/2006/relationships/tags" Target="../tags/tag56.xml"/><Relationship Id="rId6"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tags" Target="../tags/tag609.xml"/><Relationship Id="rId2" Type="http://schemas.openxmlformats.org/officeDocument/2006/relationships/tags" Target="../tags/tag610.xml"/><Relationship Id="rId3" Type="http://schemas.openxmlformats.org/officeDocument/2006/relationships/tags" Target="../tags/tag611.xml"/><Relationship Id="rId4" Type="http://schemas.openxmlformats.org/officeDocument/2006/relationships/tags" Target="../tags/tag612.xml"/><Relationship Id="rId5" Type="http://schemas.openxmlformats.org/officeDocument/2006/relationships/tags" Target="../tags/tag613.xml"/><Relationship Id="rId6"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tags" Target="../tags/tag620.xml"/><Relationship Id="rId2" Type="http://schemas.openxmlformats.org/officeDocument/2006/relationships/tags" Target="../tags/tag621.xml"/><Relationship Id="rId3" Type="http://schemas.openxmlformats.org/officeDocument/2006/relationships/tags" Target="../tags/tag622.xml"/><Relationship Id="rId4" Type="http://schemas.openxmlformats.org/officeDocument/2006/relationships/tags" Target="../tags/tag623.xml"/><Relationship Id="rId5" Type="http://schemas.openxmlformats.org/officeDocument/2006/relationships/tags" Target="../tags/tag624.xml"/><Relationship Id="rId6"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tags" Target="../tags/tag625.xml"/><Relationship Id="rId2" Type="http://schemas.openxmlformats.org/officeDocument/2006/relationships/tags" Target="../tags/tag626.xml"/><Relationship Id="rId3" Type="http://schemas.openxmlformats.org/officeDocument/2006/relationships/tags" Target="../tags/tag627.xml"/><Relationship Id="rId4" Type="http://schemas.openxmlformats.org/officeDocument/2006/relationships/tags" Target="../tags/tag628.xml"/><Relationship Id="rId5" Type="http://schemas.openxmlformats.org/officeDocument/2006/relationships/tags" Target="../tags/tag629.xml"/><Relationship Id="rId6"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tags" Target="../tags/tag630.xml"/><Relationship Id="rId2" Type="http://schemas.openxmlformats.org/officeDocument/2006/relationships/tags" Target="../tags/tag631.xml"/><Relationship Id="rId3" Type="http://schemas.openxmlformats.org/officeDocument/2006/relationships/tags" Target="../tags/tag632.xml"/><Relationship Id="rId4" Type="http://schemas.openxmlformats.org/officeDocument/2006/relationships/tags" Target="../tags/tag633.xml"/><Relationship Id="rId5" Type="http://schemas.openxmlformats.org/officeDocument/2006/relationships/tags" Target="../tags/tag634.xml"/><Relationship Id="rId6"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tags" Target="../tags/tag635.xml"/><Relationship Id="rId2" Type="http://schemas.openxmlformats.org/officeDocument/2006/relationships/tags" Target="../tags/tag636.xml"/><Relationship Id="rId3" Type="http://schemas.openxmlformats.org/officeDocument/2006/relationships/tags" Target="../tags/tag637.xml"/><Relationship Id="rId4" Type="http://schemas.openxmlformats.org/officeDocument/2006/relationships/tags" Target="../tags/tag638.xml"/><Relationship Id="rId5" Type="http://schemas.openxmlformats.org/officeDocument/2006/relationships/tags" Target="../tags/tag639.xml"/><Relationship Id="rId6" Type="http://schemas.openxmlformats.org/officeDocument/2006/relationships/tags" Target="../tags/tag640.xml"/><Relationship Id="rId7"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tags" Target="../tags/tag642.xml"/><Relationship Id="rId3" Type="http://schemas.openxmlformats.org/officeDocument/2006/relationships/tags" Target="../tags/tag643.xml"/><Relationship Id="rId4" Type="http://schemas.openxmlformats.org/officeDocument/2006/relationships/tags" Target="../tags/tag644.xml"/><Relationship Id="rId5" Type="http://schemas.openxmlformats.org/officeDocument/2006/relationships/tags" Target="../tags/tag645.xml"/><Relationship Id="rId6" Type="http://schemas.openxmlformats.org/officeDocument/2006/relationships/tags" Target="../tags/tag646.xml"/><Relationship Id="rId7" Type="http://schemas.openxmlformats.org/officeDocument/2006/relationships/tags" Target="../tags/tag647.xml"/><Relationship Id="rId8" Type="http://schemas.openxmlformats.org/officeDocument/2006/relationships/tags" Target="../tags/tag648.xml"/><Relationship Id="rId9"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tags" Target="../tags/tag650.xml"/><Relationship Id="rId3" Type="http://schemas.openxmlformats.org/officeDocument/2006/relationships/tags" Target="../tags/tag651.xml"/><Relationship Id="rId4" Type="http://schemas.openxmlformats.org/officeDocument/2006/relationships/tags" Target="../tags/tag652.xml"/><Relationship Id="rId5"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tags" Target="../tags/tag654.xml"/><Relationship Id="rId3" Type="http://schemas.openxmlformats.org/officeDocument/2006/relationships/tags" Target="../tags/tag655.xml"/><Relationship Id="rId4"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tags" Target="../tags/tag656.xml"/><Relationship Id="rId2" Type="http://schemas.openxmlformats.org/officeDocument/2006/relationships/tags" Target="../tags/tag657.xml"/><Relationship Id="rId3" Type="http://schemas.openxmlformats.org/officeDocument/2006/relationships/tags" Target="../tags/tag658.xml"/><Relationship Id="rId4" Type="http://schemas.openxmlformats.org/officeDocument/2006/relationships/tags" Target="../tags/tag659.xml"/><Relationship Id="rId5" Type="http://schemas.openxmlformats.org/officeDocument/2006/relationships/tags" Target="../tags/tag660.xml"/><Relationship Id="rId6" Type="http://schemas.openxmlformats.org/officeDocument/2006/relationships/tags" Target="../tags/tag661.xml"/><Relationship Id="rId7"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tags" Target="../tags/tag662.xml"/><Relationship Id="rId2" Type="http://schemas.openxmlformats.org/officeDocument/2006/relationships/tags" Target="../tags/tag663.xml"/><Relationship Id="rId3" Type="http://schemas.openxmlformats.org/officeDocument/2006/relationships/tags" Target="../tags/tag664.xml"/><Relationship Id="rId4" Type="http://schemas.openxmlformats.org/officeDocument/2006/relationships/tags" Target="../tags/tag665.xml"/><Relationship Id="rId5" Type="http://schemas.openxmlformats.org/officeDocument/2006/relationships/tags" Target="../tags/tag666.xml"/><Relationship Id="rId6"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tags" Target="../tags/tag62.xml"/><Relationship Id="rId2" Type="http://schemas.openxmlformats.org/officeDocument/2006/relationships/tags" Target="../tags/tag63.xml"/><Relationship Id="rId3" Type="http://schemas.openxmlformats.org/officeDocument/2006/relationships/tags" Target="../tags/tag64.xml"/><Relationship Id="rId4" Type="http://schemas.openxmlformats.org/officeDocument/2006/relationships/tags" Target="../tags/tag65.xml"/><Relationship Id="rId5" Type="http://schemas.openxmlformats.org/officeDocument/2006/relationships/tags" Target="../tags/tag66.xml"/><Relationship Id="rId6"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tags" Target="../tags/tag667.xml"/><Relationship Id="rId2" Type="http://schemas.openxmlformats.org/officeDocument/2006/relationships/tags" Target="../tags/tag668.xml"/><Relationship Id="rId3" Type="http://schemas.openxmlformats.org/officeDocument/2006/relationships/tags" Target="../tags/tag669.xml"/><Relationship Id="rId4" Type="http://schemas.openxmlformats.org/officeDocument/2006/relationships/tags" Target="../tags/tag670.xml"/><Relationship Id="rId5"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tags" Target="../tags/tag671.xml"/><Relationship Id="rId2" Type="http://schemas.openxmlformats.org/officeDocument/2006/relationships/tags" Target="../tags/tag672.xml"/><Relationship Id="rId3" Type="http://schemas.openxmlformats.org/officeDocument/2006/relationships/tags" Target="../tags/tag673.xml"/><Relationship Id="rId4" Type="http://schemas.openxmlformats.org/officeDocument/2006/relationships/tags" Target="../tags/tag674.xml"/><Relationship Id="rId5" Type="http://schemas.openxmlformats.org/officeDocument/2006/relationships/tags" Target="../tags/tag675.xml"/><Relationship Id="rId6"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tags" Target="../tags/tag682.xml"/><Relationship Id="rId2" Type="http://schemas.openxmlformats.org/officeDocument/2006/relationships/tags" Target="../tags/tag683.xml"/><Relationship Id="rId3" Type="http://schemas.openxmlformats.org/officeDocument/2006/relationships/tags" Target="../tags/tag684.xml"/><Relationship Id="rId4" Type="http://schemas.openxmlformats.org/officeDocument/2006/relationships/tags" Target="../tags/tag685.xml"/><Relationship Id="rId5" Type="http://schemas.openxmlformats.org/officeDocument/2006/relationships/tags" Target="../tags/tag686.xml"/><Relationship Id="rId6"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tags" Target="../tags/tag687.xml"/><Relationship Id="rId2" Type="http://schemas.openxmlformats.org/officeDocument/2006/relationships/tags" Target="../tags/tag688.xml"/><Relationship Id="rId3" Type="http://schemas.openxmlformats.org/officeDocument/2006/relationships/tags" Target="../tags/tag689.xml"/><Relationship Id="rId4" Type="http://schemas.openxmlformats.org/officeDocument/2006/relationships/tags" Target="../tags/tag690.xml"/><Relationship Id="rId5" Type="http://schemas.openxmlformats.org/officeDocument/2006/relationships/tags" Target="../tags/tag691.xml"/><Relationship Id="rId6"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tags" Target="../tags/tag692.xml"/><Relationship Id="rId2" Type="http://schemas.openxmlformats.org/officeDocument/2006/relationships/tags" Target="../tags/tag693.xml"/><Relationship Id="rId3" Type="http://schemas.openxmlformats.org/officeDocument/2006/relationships/tags" Target="../tags/tag694.xml"/><Relationship Id="rId4" Type="http://schemas.openxmlformats.org/officeDocument/2006/relationships/tags" Target="../tags/tag695.xml"/><Relationship Id="rId5" Type="http://schemas.openxmlformats.org/officeDocument/2006/relationships/tags" Target="../tags/tag696.xml"/><Relationship Id="rId6"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tags" Target="../tags/tag697.xml"/><Relationship Id="rId2" Type="http://schemas.openxmlformats.org/officeDocument/2006/relationships/tags" Target="../tags/tag698.xml"/><Relationship Id="rId3" Type="http://schemas.openxmlformats.org/officeDocument/2006/relationships/tags" Target="../tags/tag699.xml"/><Relationship Id="rId4" Type="http://schemas.openxmlformats.org/officeDocument/2006/relationships/tags" Target="../tags/tag700.xml"/><Relationship Id="rId5" Type="http://schemas.openxmlformats.org/officeDocument/2006/relationships/tags" Target="../tags/tag701.xml"/><Relationship Id="rId6" Type="http://schemas.openxmlformats.org/officeDocument/2006/relationships/tags" Target="../tags/tag702.xml"/><Relationship Id="rId7"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tags" Target="../tags/tag703.xml"/><Relationship Id="rId2" Type="http://schemas.openxmlformats.org/officeDocument/2006/relationships/tags" Target="../tags/tag704.xml"/><Relationship Id="rId3" Type="http://schemas.openxmlformats.org/officeDocument/2006/relationships/tags" Target="../tags/tag705.xml"/><Relationship Id="rId4" Type="http://schemas.openxmlformats.org/officeDocument/2006/relationships/tags" Target="../tags/tag706.xml"/><Relationship Id="rId5" Type="http://schemas.openxmlformats.org/officeDocument/2006/relationships/tags" Target="../tags/tag707.xml"/><Relationship Id="rId6" Type="http://schemas.openxmlformats.org/officeDocument/2006/relationships/tags" Target="../tags/tag708.xml"/><Relationship Id="rId7" Type="http://schemas.openxmlformats.org/officeDocument/2006/relationships/tags" Target="../tags/tag709.xml"/><Relationship Id="rId8" Type="http://schemas.openxmlformats.org/officeDocument/2006/relationships/tags" Target="../tags/tag710.xml"/><Relationship Id="rId9"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tags" Target="../tags/tag711.xml"/><Relationship Id="rId2" Type="http://schemas.openxmlformats.org/officeDocument/2006/relationships/tags" Target="../tags/tag712.xml"/><Relationship Id="rId3" Type="http://schemas.openxmlformats.org/officeDocument/2006/relationships/tags" Target="../tags/tag713.xml"/><Relationship Id="rId4" Type="http://schemas.openxmlformats.org/officeDocument/2006/relationships/tags" Target="../tags/tag714.xml"/><Relationship Id="rId5"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tags" Target="../tags/tag715.xml"/><Relationship Id="rId2" Type="http://schemas.openxmlformats.org/officeDocument/2006/relationships/tags" Target="../tags/tag716.xml"/><Relationship Id="rId3" Type="http://schemas.openxmlformats.org/officeDocument/2006/relationships/tags" Target="../tags/tag717.xml"/><Relationship Id="rId4"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tags" Target="../tags/tag718.xml"/><Relationship Id="rId2" Type="http://schemas.openxmlformats.org/officeDocument/2006/relationships/tags" Target="../tags/tag719.xml"/><Relationship Id="rId3" Type="http://schemas.openxmlformats.org/officeDocument/2006/relationships/tags" Target="../tags/tag720.xml"/><Relationship Id="rId4" Type="http://schemas.openxmlformats.org/officeDocument/2006/relationships/tags" Target="../tags/tag721.xml"/><Relationship Id="rId5" Type="http://schemas.openxmlformats.org/officeDocument/2006/relationships/tags" Target="../tags/tag722.xml"/><Relationship Id="rId6" Type="http://schemas.openxmlformats.org/officeDocument/2006/relationships/tags" Target="../tags/tag723.xml"/><Relationship Id="rId7"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tags" Target="../tags/tag67.xml"/><Relationship Id="rId2" Type="http://schemas.openxmlformats.org/officeDocument/2006/relationships/tags" Target="../tags/tag68.xml"/><Relationship Id="rId3" Type="http://schemas.openxmlformats.org/officeDocument/2006/relationships/tags" Target="../tags/tag69.xml"/><Relationship Id="rId4" Type="http://schemas.openxmlformats.org/officeDocument/2006/relationships/tags" Target="../tags/tag70.xml"/><Relationship Id="rId5" Type="http://schemas.openxmlformats.org/officeDocument/2006/relationships/tags" Target="../tags/tag71.xml"/><Relationship Id="rId6"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tags" Target="../tags/tag724.xml"/><Relationship Id="rId2" Type="http://schemas.openxmlformats.org/officeDocument/2006/relationships/tags" Target="../tags/tag725.xml"/><Relationship Id="rId3" Type="http://schemas.openxmlformats.org/officeDocument/2006/relationships/tags" Target="../tags/tag726.xml"/><Relationship Id="rId4" Type="http://schemas.openxmlformats.org/officeDocument/2006/relationships/tags" Target="../tags/tag727.xml"/><Relationship Id="rId5" Type="http://schemas.openxmlformats.org/officeDocument/2006/relationships/tags" Target="../tags/tag728.xml"/><Relationship Id="rId6"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tags" Target="../tags/tag729.xml"/><Relationship Id="rId2" Type="http://schemas.openxmlformats.org/officeDocument/2006/relationships/tags" Target="../tags/tag730.xml"/><Relationship Id="rId3" Type="http://schemas.openxmlformats.org/officeDocument/2006/relationships/tags" Target="../tags/tag731.xml"/><Relationship Id="rId4" Type="http://schemas.openxmlformats.org/officeDocument/2006/relationships/tags" Target="../tags/tag732.xml"/><Relationship Id="rId5"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tags" Target="../tags/tag733.xml"/><Relationship Id="rId2" Type="http://schemas.openxmlformats.org/officeDocument/2006/relationships/tags" Target="../tags/tag734.xml"/><Relationship Id="rId3" Type="http://schemas.openxmlformats.org/officeDocument/2006/relationships/tags" Target="../tags/tag735.xml"/><Relationship Id="rId4" Type="http://schemas.openxmlformats.org/officeDocument/2006/relationships/tags" Target="../tags/tag736.xml"/><Relationship Id="rId5" Type="http://schemas.openxmlformats.org/officeDocument/2006/relationships/tags" Target="../tags/tag737.xml"/><Relationship Id="rId6"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tags" Target="../tags/tag744.xml"/><Relationship Id="rId2" Type="http://schemas.openxmlformats.org/officeDocument/2006/relationships/tags" Target="../tags/tag745.xml"/><Relationship Id="rId3" Type="http://schemas.openxmlformats.org/officeDocument/2006/relationships/tags" Target="../tags/tag746.xml"/><Relationship Id="rId4" Type="http://schemas.openxmlformats.org/officeDocument/2006/relationships/tags" Target="../tags/tag747.xml"/><Relationship Id="rId5" Type="http://schemas.openxmlformats.org/officeDocument/2006/relationships/tags" Target="../tags/tag748.xml"/><Relationship Id="rId6"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tags" Target="../tags/tag749.xml"/><Relationship Id="rId2" Type="http://schemas.openxmlformats.org/officeDocument/2006/relationships/tags" Target="../tags/tag750.xml"/><Relationship Id="rId3" Type="http://schemas.openxmlformats.org/officeDocument/2006/relationships/tags" Target="../tags/tag751.xml"/><Relationship Id="rId4" Type="http://schemas.openxmlformats.org/officeDocument/2006/relationships/tags" Target="../tags/tag752.xml"/><Relationship Id="rId5" Type="http://schemas.openxmlformats.org/officeDocument/2006/relationships/tags" Target="../tags/tag753.xml"/><Relationship Id="rId6"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tags" Target="../tags/tag754.xml"/><Relationship Id="rId2" Type="http://schemas.openxmlformats.org/officeDocument/2006/relationships/tags" Target="../tags/tag755.xml"/><Relationship Id="rId3" Type="http://schemas.openxmlformats.org/officeDocument/2006/relationships/tags" Target="../tags/tag756.xml"/><Relationship Id="rId4" Type="http://schemas.openxmlformats.org/officeDocument/2006/relationships/tags" Target="../tags/tag757.xml"/><Relationship Id="rId5" Type="http://schemas.openxmlformats.org/officeDocument/2006/relationships/tags" Target="../tags/tag758.xml"/><Relationship Id="rId6"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tags" Target="../tags/tag759.xml"/><Relationship Id="rId2" Type="http://schemas.openxmlformats.org/officeDocument/2006/relationships/tags" Target="../tags/tag760.xml"/><Relationship Id="rId3" Type="http://schemas.openxmlformats.org/officeDocument/2006/relationships/tags" Target="../tags/tag761.xml"/><Relationship Id="rId4" Type="http://schemas.openxmlformats.org/officeDocument/2006/relationships/tags" Target="../tags/tag762.xml"/><Relationship Id="rId5" Type="http://schemas.openxmlformats.org/officeDocument/2006/relationships/tags" Target="../tags/tag763.xml"/><Relationship Id="rId6" Type="http://schemas.openxmlformats.org/officeDocument/2006/relationships/tags" Target="../tags/tag764.xml"/><Relationship Id="rId7"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tags" Target="../tags/tag765.xml"/><Relationship Id="rId2" Type="http://schemas.openxmlformats.org/officeDocument/2006/relationships/tags" Target="../tags/tag766.xml"/><Relationship Id="rId3" Type="http://schemas.openxmlformats.org/officeDocument/2006/relationships/tags" Target="../tags/tag767.xml"/><Relationship Id="rId4" Type="http://schemas.openxmlformats.org/officeDocument/2006/relationships/tags" Target="../tags/tag768.xml"/><Relationship Id="rId5" Type="http://schemas.openxmlformats.org/officeDocument/2006/relationships/tags" Target="../tags/tag769.xml"/><Relationship Id="rId6" Type="http://schemas.openxmlformats.org/officeDocument/2006/relationships/tags" Target="../tags/tag770.xml"/><Relationship Id="rId7" Type="http://schemas.openxmlformats.org/officeDocument/2006/relationships/tags" Target="../tags/tag771.xml"/><Relationship Id="rId8" Type="http://schemas.openxmlformats.org/officeDocument/2006/relationships/tags" Target="../tags/tag772.xml"/><Relationship Id="rId9"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tags" Target="../tags/tag773.xml"/><Relationship Id="rId2" Type="http://schemas.openxmlformats.org/officeDocument/2006/relationships/tags" Target="../tags/tag774.xml"/><Relationship Id="rId3" Type="http://schemas.openxmlformats.org/officeDocument/2006/relationships/tags" Target="../tags/tag775.xml"/><Relationship Id="rId4" Type="http://schemas.openxmlformats.org/officeDocument/2006/relationships/tags" Target="../tags/tag776.xml"/><Relationship Id="rId5"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tags" Target="../tags/tag777.xml"/><Relationship Id="rId2" Type="http://schemas.openxmlformats.org/officeDocument/2006/relationships/tags" Target="../tags/tag778.xml"/><Relationship Id="rId3" Type="http://schemas.openxmlformats.org/officeDocument/2006/relationships/tags" Target="../tags/tag779.xml"/><Relationship Id="rId4"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tags" Target="../tags/tag72.xml"/><Relationship Id="rId2" Type="http://schemas.openxmlformats.org/officeDocument/2006/relationships/tags" Target="../tags/tag73.xml"/><Relationship Id="rId3" Type="http://schemas.openxmlformats.org/officeDocument/2006/relationships/tags" Target="../tags/tag74.xml"/><Relationship Id="rId4" Type="http://schemas.openxmlformats.org/officeDocument/2006/relationships/tags" Target="../tags/tag75.xml"/><Relationship Id="rId5" Type="http://schemas.openxmlformats.org/officeDocument/2006/relationships/tags" Target="../tags/tag76.xml"/><Relationship Id="rId6"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tags" Target="../tags/tag780.xml"/><Relationship Id="rId2" Type="http://schemas.openxmlformats.org/officeDocument/2006/relationships/tags" Target="../tags/tag781.xml"/><Relationship Id="rId3" Type="http://schemas.openxmlformats.org/officeDocument/2006/relationships/tags" Target="../tags/tag782.xml"/><Relationship Id="rId4" Type="http://schemas.openxmlformats.org/officeDocument/2006/relationships/tags" Target="../tags/tag783.xml"/><Relationship Id="rId5" Type="http://schemas.openxmlformats.org/officeDocument/2006/relationships/tags" Target="../tags/tag784.xml"/><Relationship Id="rId6" Type="http://schemas.openxmlformats.org/officeDocument/2006/relationships/tags" Target="../tags/tag785.xml"/><Relationship Id="rId7"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tags" Target="../tags/tag786.xml"/><Relationship Id="rId2" Type="http://schemas.openxmlformats.org/officeDocument/2006/relationships/tags" Target="../tags/tag787.xml"/><Relationship Id="rId3" Type="http://schemas.openxmlformats.org/officeDocument/2006/relationships/tags" Target="../tags/tag788.xml"/><Relationship Id="rId4" Type="http://schemas.openxmlformats.org/officeDocument/2006/relationships/tags" Target="../tags/tag789.xml"/><Relationship Id="rId5" Type="http://schemas.openxmlformats.org/officeDocument/2006/relationships/tags" Target="../tags/tag790.xml"/><Relationship Id="rId6"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tags" Target="../tags/tag791.xml"/><Relationship Id="rId2" Type="http://schemas.openxmlformats.org/officeDocument/2006/relationships/tags" Target="../tags/tag792.xml"/><Relationship Id="rId3" Type="http://schemas.openxmlformats.org/officeDocument/2006/relationships/tags" Target="../tags/tag793.xml"/><Relationship Id="rId4" Type="http://schemas.openxmlformats.org/officeDocument/2006/relationships/tags" Target="../tags/tag794.xml"/><Relationship Id="rId5"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tags" Target="../tags/tag795.xml"/><Relationship Id="rId2" Type="http://schemas.openxmlformats.org/officeDocument/2006/relationships/tags" Target="../tags/tag796.xml"/><Relationship Id="rId3" Type="http://schemas.openxmlformats.org/officeDocument/2006/relationships/tags" Target="../tags/tag797.xml"/><Relationship Id="rId4" Type="http://schemas.openxmlformats.org/officeDocument/2006/relationships/tags" Target="../tags/tag798.xml"/><Relationship Id="rId5" Type="http://schemas.openxmlformats.org/officeDocument/2006/relationships/tags" Target="../tags/tag799.xml"/><Relationship Id="rId6"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tags" Target="../tags/tag806.xml"/><Relationship Id="rId2" Type="http://schemas.openxmlformats.org/officeDocument/2006/relationships/tags" Target="../tags/tag807.xml"/><Relationship Id="rId3" Type="http://schemas.openxmlformats.org/officeDocument/2006/relationships/tags" Target="../tags/tag808.xml"/><Relationship Id="rId4" Type="http://schemas.openxmlformats.org/officeDocument/2006/relationships/tags" Target="../tags/tag809.xml"/><Relationship Id="rId5" Type="http://schemas.openxmlformats.org/officeDocument/2006/relationships/tags" Target="../tags/tag810.xml"/><Relationship Id="rId6"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tags" Target="../tags/tag811.xml"/><Relationship Id="rId2" Type="http://schemas.openxmlformats.org/officeDocument/2006/relationships/tags" Target="../tags/tag812.xml"/><Relationship Id="rId3" Type="http://schemas.openxmlformats.org/officeDocument/2006/relationships/tags" Target="../tags/tag813.xml"/><Relationship Id="rId4" Type="http://schemas.openxmlformats.org/officeDocument/2006/relationships/tags" Target="../tags/tag814.xml"/><Relationship Id="rId5" Type="http://schemas.openxmlformats.org/officeDocument/2006/relationships/tags" Target="../tags/tag815.xml"/><Relationship Id="rId6"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tags" Target="../tags/tag816.xml"/><Relationship Id="rId2" Type="http://schemas.openxmlformats.org/officeDocument/2006/relationships/tags" Target="../tags/tag817.xml"/><Relationship Id="rId3" Type="http://schemas.openxmlformats.org/officeDocument/2006/relationships/tags" Target="../tags/tag818.xml"/><Relationship Id="rId4" Type="http://schemas.openxmlformats.org/officeDocument/2006/relationships/tags" Target="../tags/tag819.xml"/><Relationship Id="rId5" Type="http://schemas.openxmlformats.org/officeDocument/2006/relationships/tags" Target="../tags/tag820.xml"/><Relationship Id="rId6"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tags" Target="../tags/tag821.xml"/><Relationship Id="rId2" Type="http://schemas.openxmlformats.org/officeDocument/2006/relationships/tags" Target="../tags/tag822.xml"/><Relationship Id="rId3" Type="http://schemas.openxmlformats.org/officeDocument/2006/relationships/tags" Target="../tags/tag823.xml"/><Relationship Id="rId4" Type="http://schemas.openxmlformats.org/officeDocument/2006/relationships/tags" Target="../tags/tag824.xml"/><Relationship Id="rId5" Type="http://schemas.openxmlformats.org/officeDocument/2006/relationships/tags" Target="../tags/tag825.xml"/><Relationship Id="rId6" Type="http://schemas.openxmlformats.org/officeDocument/2006/relationships/tags" Target="../tags/tag826.xml"/><Relationship Id="rId7"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tags" Target="../tags/tag827.xml"/><Relationship Id="rId2" Type="http://schemas.openxmlformats.org/officeDocument/2006/relationships/tags" Target="../tags/tag828.xml"/><Relationship Id="rId3" Type="http://schemas.openxmlformats.org/officeDocument/2006/relationships/tags" Target="../tags/tag829.xml"/><Relationship Id="rId4" Type="http://schemas.openxmlformats.org/officeDocument/2006/relationships/tags" Target="../tags/tag830.xml"/><Relationship Id="rId5" Type="http://schemas.openxmlformats.org/officeDocument/2006/relationships/tags" Target="../tags/tag831.xml"/><Relationship Id="rId6" Type="http://schemas.openxmlformats.org/officeDocument/2006/relationships/tags" Target="../tags/tag832.xml"/><Relationship Id="rId7" Type="http://schemas.openxmlformats.org/officeDocument/2006/relationships/tags" Target="../tags/tag833.xml"/><Relationship Id="rId8" Type="http://schemas.openxmlformats.org/officeDocument/2006/relationships/tags" Target="../tags/tag834.xml"/><Relationship Id="rId9"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tags" Target="../tags/tag835.xml"/><Relationship Id="rId2" Type="http://schemas.openxmlformats.org/officeDocument/2006/relationships/tags" Target="../tags/tag836.xml"/><Relationship Id="rId3" Type="http://schemas.openxmlformats.org/officeDocument/2006/relationships/tags" Target="../tags/tag837.xml"/><Relationship Id="rId4" Type="http://schemas.openxmlformats.org/officeDocument/2006/relationships/tags" Target="../tags/tag838.xml"/><Relationship Id="rId5"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tags" Target="../tags/tag77.xml"/><Relationship Id="rId2" Type="http://schemas.openxmlformats.org/officeDocument/2006/relationships/tags" Target="../tags/tag78.xml"/><Relationship Id="rId3" Type="http://schemas.openxmlformats.org/officeDocument/2006/relationships/tags" Target="../tags/tag79.xml"/><Relationship Id="rId4" Type="http://schemas.openxmlformats.org/officeDocument/2006/relationships/tags" Target="../tags/tag80.xml"/><Relationship Id="rId5" Type="http://schemas.openxmlformats.org/officeDocument/2006/relationships/tags" Target="../tags/tag81.xml"/><Relationship Id="rId6" Type="http://schemas.openxmlformats.org/officeDocument/2006/relationships/tags" Target="../tags/tag82.xml"/><Relationship Id="rId7"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tags" Target="../tags/tag839.xml"/><Relationship Id="rId2" Type="http://schemas.openxmlformats.org/officeDocument/2006/relationships/tags" Target="../tags/tag840.xml"/><Relationship Id="rId3" Type="http://schemas.openxmlformats.org/officeDocument/2006/relationships/tags" Target="../tags/tag841.xml"/><Relationship Id="rId4"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tags" Target="../tags/tag842.xml"/><Relationship Id="rId2" Type="http://schemas.openxmlformats.org/officeDocument/2006/relationships/tags" Target="../tags/tag843.xml"/><Relationship Id="rId3" Type="http://schemas.openxmlformats.org/officeDocument/2006/relationships/tags" Target="../tags/tag844.xml"/><Relationship Id="rId4" Type="http://schemas.openxmlformats.org/officeDocument/2006/relationships/tags" Target="../tags/tag845.xml"/><Relationship Id="rId5" Type="http://schemas.openxmlformats.org/officeDocument/2006/relationships/tags" Target="../tags/tag846.xml"/><Relationship Id="rId6" Type="http://schemas.openxmlformats.org/officeDocument/2006/relationships/tags" Target="../tags/tag847.xml"/><Relationship Id="rId7"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tags" Target="../tags/tag848.xml"/><Relationship Id="rId2" Type="http://schemas.openxmlformats.org/officeDocument/2006/relationships/tags" Target="../tags/tag849.xml"/><Relationship Id="rId3" Type="http://schemas.openxmlformats.org/officeDocument/2006/relationships/tags" Target="../tags/tag850.xml"/><Relationship Id="rId4" Type="http://schemas.openxmlformats.org/officeDocument/2006/relationships/tags" Target="../tags/tag851.xml"/><Relationship Id="rId5" Type="http://schemas.openxmlformats.org/officeDocument/2006/relationships/tags" Target="../tags/tag852.xml"/><Relationship Id="rId6"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tags" Target="../tags/tag853.xml"/><Relationship Id="rId2" Type="http://schemas.openxmlformats.org/officeDocument/2006/relationships/tags" Target="../tags/tag854.xml"/><Relationship Id="rId3" Type="http://schemas.openxmlformats.org/officeDocument/2006/relationships/tags" Target="../tags/tag855.xml"/><Relationship Id="rId4" Type="http://schemas.openxmlformats.org/officeDocument/2006/relationships/tags" Target="../tags/tag856.xml"/><Relationship Id="rId5"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tags" Target="../tags/tag857.xml"/><Relationship Id="rId2" Type="http://schemas.openxmlformats.org/officeDocument/2006/relationships/tags" Target="../tags/tag858.xml"/><Relationship Id="rId3" Type="http://schemas.openxmlformats.org/officeDocument/2006/relationships/tags" Target="../tags/tag859.xml"/><Relationship Id="rId4" Type="http://schemas.openxmlformats.org/officeDocument/2006/relationships/tags" Target="../tags/tag860.xml"/><Relationship Id="rId5" Type="http://schemas.openxmlformats.org/officeDocument/2006/relationships/tags" Target="../tags/tag861.xml"/><Relationship Id="rId6"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tags" Target="../tags/tag868.xml"/><Relationship Id="rId2" Type="http://schemas.openxmlformats.org/officeDocument/2006/relationships/tags" Target="../tags/tag869.xml"/><Relationship Id="rId3" Type="http://schemas.openxmlformats.org/officeDocument/2006/relationships/tags" Target="../tags/tag870.xml"/><Relationship Id="rId4" Type="http://schemas.openxmlformats.org/officeDocument/2006/relationships/tags" Target="../tags/tag871.xml"/><Relationship Id="rId5" Type="http://schemas.openxmlformats.org/officeDocument/2006/relationships/tags" Target="../tags/tag872.xml"/><Relationship Id="rId6"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tags" Target="../tags/tag873.xml"/><Relationship Id="rId2" Type="http://schemas.openxmlformats.org/officeDocument/2006/relationships/tags" Target="../tags/tag874.xml"/><Relationship Id="rId3" Type="http://schemas.openxmlformats.org/officeDocument/2006/relationships/tags" Target="../tags/tag875.xml"/><Relationship Id="rId4" Type="http://schemas.openxmlformats.org/officeDocument/2006/relationships/tags" Target="../tags/tag876.xml"/><Relationship Id="rId5" Type="http://schemas.openxmlformats.org/officeDocument/2006/relationships/tags" Target="../tags/tag877.xml"/><Relationship Id="rId6"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tags" Target="../tags/tag878.xml"/><Relationship Id="rId2" Type="http://schemas.openxmlformats.org/officeDocument/2006/relationships/tags" Target="../tags/tag879.xml"/><Relationship Id="rId3" Type="http://schemas.openxmlformats.org/officeDocument/2006/relationships/tags" Target="../tags/tag880.xml"/><Relationship Id="rId4" Type="http://schemas.openxmlformats.org/officeDocument/2006/relationships/tags" Target="../tags/tag881.xml"/><Relationship Id="rId5" Type="http://schemas.openxmlformats.org/officeDocument/2006/relationships/tags" Target="../tags/tag882.xml"/><Relationship Id="rId6"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tags" Target="../tags/tag883.xml"/><Relationship Id="rId2" Type="http://schemas.openxmlformats.org/officeDocument/2006/relationships/tags" Target="../tags/tag884.xml"/><Relationship Id="rId3" Type="http://schemas.openxmlformats.org/officeDocument/2006/relationships/tags" Target="../tags/tag885.xml"/><Relationship Id="rId4" Type="http://schemas.openxmlformats.org/officeDocument/2006/relationships/tags" Target="../tags/tag886.xml"/><Relationship Id="rId5" Type="http://schemas.openxmlformats.org/officeDocument/2006/relationships/tags" Target="../tags/tag887.xml"/><Relationship Id="rId6" Type="http://schemas.openxmlformats.org/officeDocument/2006/relationships/tags" Target="../tags/tag888.xml"/><Relationship Id="rId7"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tags" Target="../tags/tag889.xml"/><Relationship Id="rId2" Type="http://schemas.openxmlformats.org/officeDocument/2006/relationships/tags" Target="../tags/tag890.xml"/><Relationship Id="rId3" Type="http://schemas.openxmlformats.org/officeDocument/2006/relationships/tags" Target="../tags/tag891.xml"/><Relationship Id="rId4" Type="http://schemas.openxmlformats.org/officeDocument/2006/relationships/tags" Target="../tags/tag892.xml"/><Relationship Id="rId5" Type="http://schemas.openxmlformats.org/officeDocument/2006/relationships/tags" Target="../tags/tag893.xml"/><Relationship Id="rId6" Type="http://schemas.openxmlformats.org/officeDocument/2006/relationships/tags" Target="../tags/tag894.xml"/><Relationship Id="rId7" Type="http://schemas.openxmlformats.org/officeDocument/2006/relationships/tags" Target="../tags/tag895.xml"/><Relationship Id="rId8" Type="http://schemas.openxmlformats.org/officeDocument/2006/relationships/tags" Target="../tags/tag896.xml"/><Relationship Id="rId9"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tags" Target="../tags/tag83.xml"/><Relationship Id="rId2" Type="http://schemas.openxmlformats.org/officeDocument/2006/relationships/tags" Target="../tags/tag84.xml"/><Relationship Id="rId3" Type="http://schemas.openxmlformats.org/officeDocument/2006/relationships/tags" Target="../tags/tag85.xml"/><Relationship Id="rId4" Type="http://schemas.openxmlformats.org/officeDocument/2006/relationships/tags" Target="../tags/tag86.xml"/><Relationship Id="rId5" Type="http://schemas.openxmlformats.org/officeDocument/2006/relationships/tags" Target="../tags/tag87.xml"/><Relationship Id="rId6" Type="http://schemas.openxmlformats.org/officeDocument/2006/relationships/tags" Target="../tags/tag88.xml"/><Relationship Id="rId7" Type="http://schemas.openxmlformats.org/officeDocument/2006/relationships/tags" Target="../tags/tag89.xml"/><Relationship Id="rId8" Type="http://schemas.openxmlformats.org/officeDocument/2006/relationships/tags" Target="../tags/tag90.xml"/><Relationship Id="rId9"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tags" Target="../tags/tag897.xml"/><Relationship Id="rId2" Type="http://schemas.openxmlformats.org/officeDocument/2006/relationships/tags" Target="../tags/tag898.xml"/><Relationship Id="rId3" Type="http://schemas.openxmlformats.org/officeDocument/2006/relationships/tags" Target="../tags/tag899.xml"/><Relationship Id="rId4" Type="http://schemas.openxmlformats.org/officeDocument/2006/relationships/tags" Target="../tags/tag900.xml"/><Relationship Id="rId5"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tags" Target="../tags/tag901.xml"/><Relationship Id="rId2" Type="http://schemas.openxmlformats.org/officeDocument/2006/relationships/tags" Target="../tags/tag902.xml"/><Relationship Id="rId3" Type="http://schemas.openxmlformats.org/officeDocument/2006/relationships/tags" Target="../tags/tag903.xml"/><Relationship Id="rId4"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tags" Target="../tags/tag904.xml"/><Relationship Id="rId2" Type="http://schemas.openxmlformats.org/officeDocument/2006/relationships/tags" Target="../tags/tag905.xml"/><Relationship Id="rId3" Type="http://schemas.openxmlformats.org/officeDocument/2006/relationships/tags" Target="../tags/tag906.xml"/><Relationship Id="rId4" Type="http://schemas.openxmlformats.org/officeDocument/2006/relationships/tags" Target="../tags/tag907.xml"/><Relationship Id="rId5" Type="http://schemas.openxmlformats.org/officeDocument/2006/relationships/tags" Target="../tags/tag908.xml"/><Relationship Id="rId6" Type="http://schemas.openxmlformats.org/officeDocument/2006/relationships/tags" Target="../tags/tag909.xml"/><Relationship Id="rId7"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tags" Target="../tags/tag910.xml"/><Relationship Id="rId2" Type="http://schemas.openxmlformats.org/officeDocument/2006/relationships/tags" Target="../tags/tag911.xml"/><Relationship Id="rId3" Type="http://schemas.openxmlformats.org/officeDocument/2006/relationships/tags" Target="../tags/tag912.xml"/><Relationship Id="rId4" Type="http://schemas.openxmlformats.org/officeDocument/2006/relationships/tags" Target="../tags/tag913.xml"/><Relationship Id="rId5" Type="http://schemas.openxmlformats.org/officeDocument/2006/relationships/tags" Target="../tags/tag914.xml"/><Relationship Id="rId6"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tags" Target="../tags/tag915.xml"/><Relationship Id="rId2" Type="http://schemas.openxmlformats.org/officeDocument/2006/relationships/tags" Target="../tags/tag916.xml"/><Relationship Id="rId3" Type="http://schemas.openxmlformats.org/officeDocument/2006/relationships/tags" Target="../tags/tag917.xml"/><Relationship Id="rId4" Type="http://schemas.openxmlformats.org/officeDocument/2006/relationships/tags" Target="../tags/tag918.xml"/><Relationship Id="rId5"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tags" Target="../tags/tag919.xml"/><Relationship Id="rId2" Type="http://schemas.openxmlformats.org/officeDocument/2006/relationships/tags" Target="../tags/tag920.xml"/><Relationship Id="rId3" Type="http://schemas.openxmlformats.org/officeDocument/2006/relationships/tags" Target="../tags/tag921.xml"/><Relationship Id="rId4" Type="http://schemas.openxmlformats.org/officeDocument/2006/relationships/tags" Target="../tags/tag922.xml"/><Relationship Id="rId5" Type="http://schemas.openxmlformats.org/officeDocument/2006/relationships/tags" Target="../tags/tag923.xml"/><Relationship Id="rId6"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tags" Target="../tags/tag930.xml"/><Relationship Id="rId2" Type="http://schemas.openxmlformats.org/officeDocument/2006/relationships/tags" Target="../tags/tag931.xml"/><Relationship Id="rId3" Type="http://schemas.openxmlformats.org/officeDocument/2006/relationships/tags" Target="../tags/tag932.xml"/><Relationship Id="rId4" Type="http://schemas.openxmlformats.org/officeDocument/2006/relationships/tags" Target="../tags/tag933.xml"/><Relationship Id="rId5" Type="http://schemas.openxmlformats.org/officeDocument/2006/relationships/tags" Target="../tags/tag934.xml"/><Relationship Id="rId6"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tags" Target="../tags/tag935.xml"/><Relationship Id="rId2" Type="http://schemas.openxmlformats.org/officeDocument/2006/relationships/tags" Target="../tags/tag936.xml"/><Relationship Id="rId3" Type="http://schemas.openxmlformats.org/officeDocument/2006/relationships/tags" Target="../tags/tag937.xml"/><Relationship Id="rId4" Type="http://schemas.openxmlformats.org/officeDocument/2006/relationships/tags" Target="../tags/tag938.xml"/><Relationship Id="rId5" Type="http://schemas.openxmlformats.org/officeDocument/2006/relationships/tags" Target="../tags/tag939.xml"/><Relationship Id="rId6"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tags" Target="../tags/tag940.xml"/><Relationship Id="rId2" Type="http://schemas.openxmlformats.org/officeDocument/2006/relationships/tags" Target="../tags/tag941.xml"/><Relationship Id="rId3" Type="http://schemas.openxmlformats.org/officeDocument/2006/relationships/tags" Target="../tags/tag942.xml"/><Relationship Id="rId4" Type="http://schemas.openxmlformats.org/officeDocument/2006/relationships/tags" Target="../tags/tag943.xml"/><Relationship Id="rId5" Type="http://schemas.openxmlformats.org/officeDocument/2006/relationships/tags" Target="../tags/tag944.xml"/><Relationship Id="rId6"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tags" Target="../tags/tag945.xml"/><Relationship Id="rId2" Type="http://schemas.openxmlformats.org/officeDocument/2006/relationships/tags" Target="../tags/tag946.xml"/><Relationship Id="rId3" Type="http://schemas.openxmlformats.org/officeDocument/2006/relationships/tags" Target="../tags/tag947.xml"/><Relationship Id="rId4" Type="http://schemas.openxmlformats.org/officeDocument/2006/relationships/tags" Target="../tags/tag948.xml"/><Relationship Id="rId5" Type="http://schemas.openxmlformats.org/officeDocument/2006/relationships/tags" Target="../tags/tag949.xml"/><Relationship Id="rId6" Type="http://schemas.openxmlformats.org/officeDocument/2006/relationships/tags" Target="../tags/tag950.xml"/><Relationship Id="rId7"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tags" Target="../tags/tag91.xml"/><Relationship Id="rId2" Type="http://schemas.openxmlformats.org/officeDocument/2006/relationships/tags" Target="../tags/tag92.xml"/><Relationship Id="rId3" Type="http://schemas.openxmlformats.org/officeDocument/2006/relationships/tags" Target="../tags/tag93.xml"/><Relationship Id="rId4" Type="http://schemas.openxmlformats.org/officeDocument/2006/relationships/tags" Target="../tags/tag94.xml"/><Relationship Id="rId5"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tags" Target="../tags/tag951.xml"/><Relationship Id="rId2" Type="http://schemas.openxmlformats.org/officeDocument/2006/relationships/tags" Target="../tags/tag952.xml"/><Relationship Id="rId3" Type="http://schemas.openxmlformats.org/officeDocument/2006/relationships/tags" Target="../tags/tag953.xml"/><Relationship Id="rId4" Type="http://schemas.openxmlformats.org/officeDocument/2006/relationships/tags" Target="../tags/tag954.xml"/><Relationship Id="rId5" Type="http://schemas.openxmlformats.org/officeDocument/2006/relationships/tags" Target="../tags/tag955.xml"/><Relationship Id="rId6" Type="http://schemas.openxmlformats.org/officeDocument/2006/relationships/tags" Target="../tags/tag956.xml"/><Relationship Id="rId7" Type="http://schemas.openxmlformats.org/officeDocument/2006/relationships/tags" Target="../tags/tag957.xml"/><Relationship Id="rId8" Type="http://schemas.openxmlformats.org/officeDocument/2006/relationships/tags" Target="../tags/tag958.xml"/><Relationship Id="rId9"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tags" Target="../tags/tag959.xml"/><Relationship Id="rId2" Type="http://schemas.openxmlformats.org/officeDocument/2006/relationships/tags" Target="../tags/tag960.xml"/><Relationship Id="rId3" Type="http://schemas.openxmlformats.org/officeDocument/2006/relationships/tags" Target="../tags/tag961.xml"/><Relationship Id="rId4" Type="http://schemas.openxmlformats.org/officeDocument/2006/relationships/tags" Target="../tags/tag962.xml"/><Relationship Id="rId5"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tags" Target="../tags/tag963.xml"/><Relationship Id="rId2" Type="http://schemas.openxmlformats.org/officeDocument/2006/relationships/tags" Target="../tags/tag964.xml"/><Relationship Id="rId3" Type="http://schemas.openxmlformats.org/officeDocument/2006/relationships/tags" Target="../tags/tag965.xml"/><Relationship Id="rId4"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tags" Target="../tags/tag966.xml"/><Relationship Id="rId2" Type="http://schemas.openxmlformats.org/officeDocument/2006/relationships/tags" Target="../tags/tag967.xml"/><Relationship Id="rId3" Type="http://schemas.openxmlformats.org/officeDocument/2006/relationships/tags" Target="../tags/tag968.xml"/><Relationship Id="rId4" Type="http://schemas.openxmlformats.org/officeDocument/2006/relationships/tags" Target="../tags/tag969.xml"/><Relationship Id="rId5" Type="http://schemas.openxmlformats.org/officeDocument/2006/relationships/tags" Target="../tags/tag970.xml"/><Relationship Id="rId6" Type="http://schemas.openxmlformats.org/officeDocument/2006/relationships/tags" Target="../tags/tag971.xml"/><Relationship Id="rId7"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tags" Target="../tags/tag972.xml"/><Relationship Id="rId2" Type="http://schemas.openxmlformats.org/officeDocument/2006/relationships/tags" Target="../tags/tag973.xml"/><Relationship Id="rId3" Type="http://schemas.openxmlformats.org/officeDocument/2006/relationships/tags" Target="../tags/tag974.xml"/><Relationship Id="rId4" Type="http://schemas.openxmlformats.org/officeDocument/2006/relationships/tags" Target="../tags/tag975.xml"/><Relationship Id="rId5" Type="http://schemas.openxmlformats.org/officeDocument/2006/relationships/tags" Target="../tags/tag976.xml"/><Relationship Id="rId6"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tags" Target="../tags/tag977.xml"/><Relationship Id="rId2" Type="http://schemas.openxmlformats.org/officeDocument/2006/relationships/tags" Target="../tags/tag978.xml"/><Relationship Id="rId3" Type="http://schemas.openxmlformats.org/officeDocument/2006/relationships/tags" Target="../tags/tag979.xml"/><Relationship Id="rId4" Type="http://schemas.openxmlformats.org/officeDocument/2006/relationships/tags" Target="../tags/tag980.xml"/><Relationship Id="rId5"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tags" Target="../tags/tag981.xml"/><Relationship Id="rId2" Type="http://schemas.openxmlformats.org/officeDocument/2006/relationships/tags" Target="../tags/tag982.xml"/><Relationship Id="rId3" Type="http://schemas.openxmlformats.org/officeDocument/2006/relationships/tags" Target="../tags/tag983.xml"/><Relationship Id="rId4" Type="http://schemas.openxmlformats.org/officeDocument/2006/relationships/tags" Target="../tags/tag984.xml"/><Relationship Id="rId5" Type="http://schemas.openxmlformats.org/officeDocument/2006/relationships/tags" Target="../tags/tag985.xml"/><Relationship Id="rId6"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tags" Target="../tags/tag95.xml"/><Relationship Id="rId2" Type="http://schemas.openxmlformats.org/officeDocument/2006/relationships/tags" Target="../tags/tag96.xml"/><Relationship Id="rId3" Type="http://schemas.openxmlformats.org/officeDocument/2006/relationships/tags" Target="../tags/tag97.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tags" Target="../tags/tag98.xml"/><Relationship Id="rId2" Type="http://schemas.openxmlformats.org/officeDocument/2006/relationships/tags" Target="../tags/tag99.xml"/><Relationship Id="rId3" Type="http://schemas.openxmlformats.org/officeDocument/2006/relationships/tags" Target="../tags/tag100.xml"/><Relationship Id="rId4" Type="http://schemas.openxmlformats.org/officeDocument/2006/relationships/tags" Target="../tags/tag101.xml"/><Relationship Id="rId5" Type="http://schemas.openxmlformats.org/officeDocument/2006/relationships/tags" Target="../tags/tag102.xml"/><Relationship Id="rId6" Type="http://schemas.openxmlformats.org/officeDocument/2006/relationships/tags" Target="../tags/tag103.xml"/><Relationship Id="rId7"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tags" Target="../tags/tag7.xml"/><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tags" Target="../tags/tag10.xml"/><Relationship Id="rId6"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tags" Target="../tags/tag104.xml"/><Relationship Id="rId2" Type="http://schemas.openxmlformats.org/officeDocument/2006/relationships/tags" Target="../tags/tag105.xml"/><Relationship Id="rId3" Type="http://schemas.openxmlformats.org/officeDocument/2006/relationships/tags" Target="../tags/tag106.xml"/><Relationship Id="rId4" Type="http://schemas.openxmlformats.org/officeDocument/2006/relationships/tags" Target="../tags/tag107.xml"/><Relationship Id="rId5" Type="http://schemas.openxmlformats.org/officeDocument/2006/relationships/tags" Target="../tags/tag108.xml"/><Relationship Id="rId6"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tags" Target="../tags/tag109.xml"/><Relationship Id="rId2" Type="http://schemas.openxmlformats.org/officeDocument/2006/relationships/tags" Target="../tags/tag110.xml"/><Relationship Id="rId3" Type="http://schemas.openxmlformats.org/officeDocument/2006/relationships/tags" Target="../tags/tag111.xml"/><Relationship Id="rId4" Type="http://schemas.openxmlformats.org/officeDocument/2006/relationships/tags" Target="../tags/tag112.xml"/><Relationship Id="rId5"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tags" Target="../tags/tag113.xml"/><Relationship Id="rId2" Type="http://schemas.openxmlformats.org/officeDocument/2006/relationships/tags" Target="../tags/tag114.xml"/><Relationship Id="rId3" Type="http://schemas.openxmlformats.org/officeDocument/2006/relationships/tags" Target="../tags/tag115.xml"/><Relationship Id="rId4" Type="http://schemas.openxmlformats.org/officeDocument/2006/relationships/tags" Target="../tags/tag116.xml"/><Relationship Id="rId5" Type="http://schemas.openxmlformats.org/officeDocument/2006/relationships/tags" Target="../tags/tag117.xml"/><Relationship Id="rId6"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tags" Target="../tags/tag124.xml"/><Relationship Id="rId2" Type="http://schemas.openxmlformats.org/officeDocument/2006/relationships/tags" Target="../tags/tag125.xml"/><Relationship Id="rId3" Type="http://schemas.openxmlformats.org/officeDocument/2006/relationships/tags" Target="../tags/tag126.xml"/><Relationship Id="rId4" Type="http://schemas.openxmlformats.org/officeDocument/2006/relationships/tags" Target="../tags/tag127.xml"/><Relationship Id="rId5" Type="http://schemas.openxmlformats.org/officeDocument/2006/relationships/tags" Target="../tags/tag128.xml"/><Relationship Id="rId6"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tags" Target="../tags/tag129.xml"/><Relationship Id="rId2" Type="http://schemas.openxmlformats.org/officeDocument/2006/relationships/tags" Target="../tags/tag130.xml"/><Relationship Id="rId3" Type="http://schemas.openxmlformats.org/officeDocument/2006/relationships/tags" Target="../tags/tag131.xml"/><Relationship Id="rId4" Type="http://schemas.openxmlformats.org/officeDocument/2006/relationships/tags" Target="../tags/tag132.xml"/><Relationship Id="rId5" Type="http://schemas.openxmlformats.org/officeDocument/2006/relationships/tags" Target="../tags/tag133.xml"/><Relationship Id="rId6"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134.xml"/><Relationship Id="rId2" Type="http://schemas.openxmlformats.org/officeDocument/2006/relationships/tags" Target="../tags/tag135.xml"/><Relationship Id="rId3" Type="http://schemas.openxmlformats.org/officeDocument/2006/relationships/tags" Target="../tags/tag136.xml"/><Relationship Id="rId4" Type="http://schemas.openxmlformats.org/officeDocument/2006/relationships/tags" Target="../tags/tag137.xml"/><Relationship Id="rId5" Type="http://schemas.openxmlformats.org/officeDocument/2006/relationships/tags" Target="../tags/tag138.xml"/><Relationship Id="rId6"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tags" Target="../tags/tag139.xml"/><Relationship Id="rId2" Type="http://schemas.openxmlformats.org/officeDocument/2006/relationships/tags" Target="../tags/tag140.xml"/><Relationship Id="rId3" Type="http://schemas.openxmlformats.org/officeDocument/2006/relationships/tags" Target="../tags/tag141.xml"/><Relationship Id="rId4" Type="http://schemas.openxmlformats.org/officeDocument/2006/relationships/tags" Target="../tags/tag142.xml"/><Relationship Id="rId5" Type="http://schemas.openxmlformats.org/officeDocument/2006/relationships/tags" Target="../tags/tag143.xml"/><Relationship Id="rId6" Type="http://schemas.openxmlformats.org/officeDocument/2006/relationships/tags" Target="../tags/tag144.xml"/><Relationship Id="rId7"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tags" Target="../tags/tag145.xml"/><Relationship Id="rId2" Type="http://schemas.openxmlformats.org/officeDocument/2006/relationships/tags" Target="../tags/tag146.xml"/><Relationship Id="rId3" Type="http://schemas.openxmlformats.org/officeDocument/2006/relationships/tags" Target="../tags/tag147.xml"/><Relationship Id="rId4" Type="http://schemas.openxmlformats.org/officeDocument/2006/relationships/tags" Target="../tags/tag148.xml"/><Relationship Id="rId5" Type="http://schemas.openxmlformats.org/officeDocument/2006/relationships/tags" Target="../tags/tag149.xml"/><Relationship Id="rId6" Type="http://schemas.openxmlformats.org/officeDocument/2006/relationships/tags" Target="../tags/tag150.xml"/><Relationship Id="rId7" Type="http://schemas.openxmlformats.org/officeDocument/2006/relationships/tags" Target="../tags/tag151.xml"/><Relationship Id="rId8" Type="http://schemas.openxmlformats.org/officeDocument/2006/relationships/tags" Target="../tags/tag152.xml"/><Relationship Id="rId9"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tags" Target="../tags/tag153.xml"/><Relationship Id="rId2" Type="http://schemas.openxmlformats.org/officeDocument/2006/relationships/tags" Target="../tags/tag154.xml"/><Relationship Id="rId3" Type="http://schemas.openxmlformats.org/officeDocument/2006/relationships/tags" Target="../tags/tag155.xml"/><Relationship Id="rId4" Type="http://schemas.openxmlformats.org/officeDocument/2006/relationships/tags" Target="../tags/tag156.xml"/><Relationship Id="rId5"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tags" Target="../tags/tag157.xml"/><Relationship Id="rId2" Type="http://schemas.openxmlformats.org/officeDocument/2006/relationships/tags" Target="../tags/tag158.xml"/><Relationship Id="rId3" Type="http://schemas.openxmlformats.org/officeDocument/2006/relationships/tags" Target="../tags/tag159.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tags" Target="../tags/tag12.xml"/><Relationship Id="rId3" Type="http://schemas.openxmlformats.org/officeDocument/2006/relationships/tags" Target="../tags/tag13.xml"/><Relationship Id="rId4" Type="http://schemas.openxmlformats.org/officeDocument/2006/relationships/tags" Target="../tags/tag14.xml"/><Relationship Id="rId5" Type="http://schemas.openxmlformats.org/officeDocument/2006/relationships/tags" Target="../tags/tag15.xml"/><Relationship Id="rId6"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tags" Target="../tags/tag160.xml"/><Relationship Id="rId2" Type="http://schemas.openxmlformats.org/officeDocument/2006/relationships/tags" Target="../tags/tag161.xml"/><Relationship Id="rId3" Type="http://schemas.openxmlformats.org/officeDocument/2006/relationships/tags" Target="../tags/tag162.xml"/><Relationship Id="rId4" Type="http://schemas.openxmlformats.org/officeDocument/2006/relationships/tags" Target="../tags/tag163.xml"/><Relationship Id="rId5" Type="http://schemas.openxmlformats.org/officeDocument/2006/relationships/tags" Target="../tags/tag164.xml"/><Relationship Id="rId6" Type="http://schemas.openxmlformats.org/officeDocument/2006/relationships/tags" Target="../tags/tag165.xml"/><Relationship Id="rId7"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tags" Target="../tags/tag166.xml"/><Relationship Id="rId2" Type="http://schemas.openxmlformats.org/officeDocument/2006/relationships/tags" Target="../tags/tag167.xml"/><Relationship Id="rId3" Type="http://schemas.openxmlformats.org/officeDocument/2006/relationships/tags" Target="../tags/tag168.xml"/><Relationship Id="rId4" Type="http://schemas.openxmlformats.org/officeDocument/2006/relationships/tags" Target="../tags/tag169.xml"/><Relationship Id="rId5" Type="http://schemas.openxmlformats.org/officeDocument/2006/relationships/tags" Target="../tags/tag170.xml"/><Relationship Id="rId6"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tags" Target="../tags/tag171.xml"/><Relationship Id="rId2" Type="http://schemas.openxmlformats.org/officeDocument/2006/relationships/tags" Target="../tags/tag172.xml"/><Relationship Id="rId3" Type="http://schemas.openxmlformats.org/officeDocument/2006/relationships/tags" Target="../tags/tag173.xml"/><Relationship Id="rId4" Type="http://schemas.openxmlformats.org/officeDocument/2006/relationships/tags" Target="../tags/tag174.xml"/><Relationship Id="rId5"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tags" Target="../tags/tag175.xml"/><Relationship Id="rId2" Type="http://schemas.openxmlformats.org/officeDocument/2006/relationships/tags" Target="../tags/tag176.xml"/><Relationship Id="rId3" Type="http://schemas.openxmlformats.org/officeDocument/2006/relationships/tags" Target="../tags/tag177.xml"/><Relationship Id="rId4" Type="http://schemas.openxmlformats.org/officeDocument/2006/relationships/tags" Target="../tags/tag178.xml"/><Relationship Id="rId5" Type="http://schemas.openxmlformats.org/officeDocument/2006/relationships/tags" Target="../tags/tag179.xml"/><Relationship Id="rId6"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tags" Target="../tags/tag186.xml"/><Relationship Id="rId2" Type="http://schemas.openxmlformats.org/officeDocument/2006/relationships/tags" Target="../tags/tag187.xml"/><Relationship Id="rId3" Type="http://schemas.openxmlformats.org/officeDocument/2006/relationships/tags" Target="../tags/tag188.xml"/><Relationship Id="rId4" Type="http://schemas.openxmlformats.org/officeDocument/2006/relationships/tags" Target="../tags/tag189.xml"/><Relationship Id="rId5" Type="http://schemas.openxmlformats.org/officeDocument/2006/relationships/tags" Target="../tags/tag190.xml"/><Relationship Id="rId6"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tags" Target="../tags/tag191.xml"/><Relationship Id="rId2" Type="http://schemas.openxmlformats.org/officeDocument/2006/relationships/tags" Target="../tags/tag192.xml"/><Relationship Id="rId3" Type="http://schemas.openxmlformats.org/officeDocument/2006/relationships/tags" Target="../tags/tag193.xml"/><Relationship Id="rId4" Type="http://schemas.openxmlformats.org/officeDocument/2006/relationships/tags" Target="../tags/tag194.xml"/><Relationship Id="rId5" Type="http://schemas.openxmlformats.org/officeDocument/2006/relationships/tags" Target="../tags/tag195.xml"/><Relationship Id="rId6"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tags" Target="../tags/tag196.xml"/><Relationship Id="rId2" Type="http://schemas.openxmlformats.org/officeDocument/2006/relationships/tags" Target="../tags/tag197.xml"/><Relationship Id="rId3" Type="http://schemas.openxmlformats.org/officeDocument/2006/relationships/tags" Target="../tags/tag198.xml"/><Relationship Id="rId4" Type="http://schemas.openxmlformats.org/officeDocument/2006/relationships/tags" Target="../tags/tag199.xml"/><Relationship Id="rId5" Type="http://schemas.openxmlformats.org/officeDocument/2006/relationships/tags" Target="../tags/tag200.xml"/><Relationship Id="rId6"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tags" Target="../tags/tag201.xml"/><Relationship Id="rId2" Type="http://schemas.openxmlformats.org/officeDocument/2006/relationships/tags" Target="../tags/tag202.xml"/><Relationship Id="rId3" Type="http://schemas.openxmlformats.org/officeDocument/2006/relationships/tags" Target="../tags/tag203.xml"/><Relationship Id="rId4" Type="http://schemas.openxmlformats.org/officeDocument/2006/relationships/tags" Target="../tags/tag204.xml"/><Relationship Id="rId5" Type="http://schemas.openxmlformats.org/officeDocument/2006/relationships/tags" Target="../tags/tag205.xml"/><Relationship Id="rId6" Type="http://schemas.openxmlformats.org/officeDocument/2006/relationships/tags" Target="../tags/tag206.xml"/><Relationship Id="rId7"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tags" Target="../tags/tag207.xml"/><Relationship Id="rId2" Type="http://schemas.openxmlformats.org/officeDocument/2006/relationships/tags" Target="../tags/tag208.xml"/><Relationship Id="rId3" Type="http://schemas.openxmlformats.org/officeDocument/2006/relationships/tags" Target="../tags/tag209.xml"/><Relationship Id="rId4" Type="http://schemas.openxmlformats.org/officeDocument/2006/relationships/tags" Target="../tags/tag210.xml"/><Relationship Id="rId5" Type="http://schemas.openxmlformats.org/officeDocument/2006/relationships/tags" Target="../tags/tag211.xml"/><Relationship Id="rId6" Type="http://schemas.openxmlformats.org/officeDocument/2006/relationships/tags" Target="../tags/tag212.xml"/><Relationship Id="rId7" Type="http://schemas.openxmlformats.org/officeDocument/2006/relationships/tags" Target="../tags/tag213.xml"/><Relationship Id="rId8" Type="http://schemas.openxmlformats.org/officeDocument/2006/relationships/tags" Target="../tags/tag214.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tags" Target="../tags/tag215.xml"/><Relationship Id="rId2" Type="http://schemas.openxmlformats.org/officeDocument/2006/relationships/tags" Target="../tags/tag216.xml"/><Relationship Id="rId3" Type="http://schemas.openxmlformats.org/officeDocument/2006/relationships/tags" Target="../tags/tag217.xml"/><Relationship Id="rId4" Type="http://schemas.openxmlformats.org/officeDocument/2006/relationships/tags" Target="../tags/tag218.xml"/><Relationship Id="rId5"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tags" Target="../tags/tag219.xml"/><Relationship Id="rId2" Type="http://schemas.openxmlformats.org/officeDocument/2006/relationships/tags" Target="../tags/tag220.xml"/><Relationship Id="rId3" Type="http://schemas.openxmlformats.org/officeDocument/2006/relationships/tags" Target="../tags/tag221.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tags" Target="../tags/tag222.xml"/><Relationship Id="rId2" Type="http://schemas.openxmlformats.org/officeDocument/2006/relationships/tags" Target="../tags/tag223.xml"/><Relationship Id="rId3" Type="http://schemas.openxmlformats.org/officeDocument/2006/relationships/tags" Target="../tags/tag224.xml"/><Relationship Id="rId4" Type="http://schemas.openxmlformats.org/officeDocument/2006/relationships/tags" Target="../tags/tag225.xml"/><Relationship Id="rId5" Type="http://schemas.openxmlformats.org/officeDocument/2006/relationships/tags" Target="../tags/tag226.xml"/><Relationship Id="rId6" Type="http://schemas.openxmlformats.org/officeDocument/2006/relationships/tags" Target="../tags/tag227.xml"/><Relationship Id="rId7"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tags" Target="../tags/tag228.xml"/><Relationship Id="rId2" Type="http://schemas.openxmlformats.org/officeDocument/2006/relationships/tags" Target="../tags/tag229.xml"/><Relationship Id="rId3" Type="http://schemas.openxmlformats.org/officeDocument/2006/relationships/tags" Target="../tags/tag230.xml"/><Relationship Id="rId4" Type="http://schemas.openxmlformats.org/officeDocument/2006/relationships/tags" Target="../tags/tag231.xml"/><Relationship Id="rId5" Type="http://schemas.openxmlformats.org/officeDocument/2006/relationships/tags" Target="../tags/tag232.xml"/><Relationship Id="rId6"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tags" Target="../tags/tag233.xml"/><Relationship Id="rId2" Type="http://schemas.openxmlformats.org/officeDocument/2006/relationships/tags" Target="../tags/tag234.xml"/><Relationship Id="rId3" Type="http://schemas.openxmlformats.org/officeDocument/2006/relationships/tags" Target="../tags/tag235.xml"/><Relationship Id="rId4" Type="http://schemas.openxmlformats.org/officeDocument/2006/relationships/tags" Target="../tags/tag236.xml"/><Relationship Id="rId5"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tags" Target="../tags/tag237.xml"/><Relationship Id="rId2" Type="http://schemas.openxmlformats.org/officeDocument/2006/relationships/tags" Target="../tags/tag238.xml"/><Relationship Id="rId3" Type="http://schemas.openxmlformats.org/officeDocument/2006/relationships/tags" Target="../tags/tag239.xml"/><Relationship Id="rId4" Type="http://schemas.openxmlformats.org/officeDocument/2006/relationships/tags" Target="../tags/tag240.xml"/><Relationship Id="rId5" Type="http://schemas.openxmlformats.org/officeDocument/2006/relationships/tags" Target="../tags/tag241.xml"/><Relationship Id="rId6"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tags" Target="../tags/tag248.xml"/><Relationship Id="rId2" Type="http://schemas.openxmlformats.org/officeDocument/2006/relationships/tags" Target="../tags/tag249.xml"/><Relationship Id="rId3" Type="http://schemas.openxmlformats.org/officeDocument/2006/relationships/tags" Target="../tags/tag250.xml"/><Relationship Id="rId4" Type="http://schemas.openxmlformats.org/officeDocument/2006/relationships/tags" Target="../tags/tag251.xml"/><Relationship Id="rId5" Type="http://schemas.openxmlformats.org/officeDocument/2006/relationships/tags" Target="../tags/tag252.xml"/><Relationship Id="rId6"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tags" Target="../tags/tag253.xml"/><Relationship Id="rId2" Type="http://schemas.openxmlformats.org/officeDocument/2006/relationships/tags" Target="../tags/tag254.xml"/><Relationship Id="rId3" Type="http://schemas.openxmlformats.org/officeDocument/2006/relationships/tags" Target="../tags/tag255.xml"/><Relationship Id="rId4" Type="http://schemas.openxmlformats.org/officeDocument/2006/relationships/tags" Target="../tags/tag256.xml"/><Relationship Id="rId5" Type="http://schemas.openxmlformats.org/officeDocument/2006/relationships/tags" Target="../tags/tag257.xml"/><Relationship Id="rId6"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tags" Target="../tags/tag258.xml"/><Relationship Id="rId2" Type="http://schemas.openxmlformats.org/officeDocument/2006/relationships/tags" Target="../tags/tag259.xml"/><Relationship Id="rId3" Type="http://schemas.openxmlformats.org/officeDocument/2006/relationships/tags" Target="../tags/tag260.xml"/><Relationship Id="rId4" Type="http://schemas.openxmlformats.org/officeDocument/2006/relationships/tags" Target="../tags/tag261.xml"/><Relationship Id="rId5" Type="http://schemas.openxmlformats.org/officeDocument/2006/relationships/tags" Target="../tags/tag262.xml"/><Relationship Id="rId6"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tags" Target="../tags/tag263.xml"/><Relationship Id="rId2" Type="http://schemas.openxmlformats.org/officeDocument/2006/relationships/tags" Target="../tags/tag264.xml"/><Relationship Id="rId3" Type="http://schemas.openxmlformats.org/officeDocument/2006/relationships/tags" Target="../tags/tag265.xml"/><Relationship Id="rId4" Type="http://schemas.openxmlformats.org/officeDocument/2006/relationships/tags" Target="../tags/tag266.xml"/><Relationship Id="rId5" Type="http://schemas.openxmlformats.org/officeDocument/2006/relationships/tags" Target="../tags/tag267.xml"/><Relationship Id="rId6" Type="http://schemas.openxmlformats.org/officeDocument/2006/relationships/tags" Target="../tags/tag268.xml"/><Relationship Id="rId7"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tags" Target="../tags/tag269.xml"/><Relationship Id="rId2" Type="http://schemas.openxmlformats.org/officeDocument/2006/relationships/tags" Target="../tags/tag270.xml"/><Relationship Id="rId3" Type="http://schemas.openxmlformats.org/officeDocument/2006/relationships/tags" Target="../tags/tag271.xml"/><Relationship Id="rId4" Type="http://schemas.openxmlformats.org/officeDocument/2006/relationships/tags" Target="../tags/tag272.xml"/><Relationship Id="rId5" Type="http://schemas.openxmlformats.org/officeDocument/2006/relationships/tags" Target="../tags/tag273.xml"/><Relationship Id="rId6" Type="http://schemas.openxmlformats.org/officeDocument/2006/relationships/tags" Target="../tags/tag274.xml"/><Relationship Id="rId7" Type="http://schemas.openxmlformats.org/officeDocument/2006/relationships/tags" Target="../tags/tag275.xml"/><Relationship Id="rId8" Type="http://schemas.openxmlformats.org/officeDocument/2006/relationships/tags" Target="../tags/tag276.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tags" Target="../tags/tag23.xml"/><Relationship Id="rId3" Type="http://schemas.openxmlformats.org/officeDocument/2006/relationships/tags" Target="../tags/tag24.xml"/><Relationship Id="rId4" Type="http://schemas.openxmlformats.org/officeDocument/2006/relationships/tags" Target="../tags/tag25.xml"/><Relationship Id="rId5" Type="http://schemas.openxmlformats.org/officeDocument/2006/relationships/tags" Target="../tags/tag26.xml"/><Relationship Id="rId6" Type="http://schemas.openxmlformats.org/officeDocument/2006/relationships/tags" Target="../tags/tag27.xml"/><Relationship Id="rId7" Type="http://schemas.openxmlformats.org/officeDocument/2006/relationships/tags" Target="../tags/tag28.xml"/><Relationship Id="rId8" Type="http://schemas.openxmlformats.org/officeDocument/2006/relationships/tags" Target="../tags/tag29.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tags" Target="../tags/tag277.xml"/><Relationship Id="rId2" Type="http://schemas.openxmlformats.org/officeDocument/2006/relationships/tags" Target="../tags/tag278.xml"/><Relationship Id="rId3" Type="http://schemas.openxmlformats.org/officeDocument/2006/relationships/tags" Target="../tags/tag279.xml"/><Relationship Id="rId4" Type="http://schemas.openxmlformats.org/officeDocument/2006/relationships/tags" Target="../tags/tag280.xml"/><Relationship Id="rId5"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tags" Target="../tags/tag281.xml"/><Relationship Id="rId2" Type="http://schemas.openxmlformats.org/officeDocument/2006/relationships/tags" Target="../tags/tag282.xml"/><Relationship Id="rId3" Type="http://schemas.openxmlformats.org/officeDocument/2006/relationships/tags" Target="../tags/tag283.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tags" Target="../tags/tag286.xml"/><Relationship Id="rId4" Type="http://schemas.openxmlformats.org/officeDocument/2006/relationships/tags" Target="../tags/tag287.xml"/><Relationship Id="rId5" Type="http://schemas.openxmlformats.org/officeDocument/2006/relationships/tags" Target="../tags/tag288.xml"/><Relationship Id="rId6" Type="http://schemas.openxmlformats.org/officeDocument/2006/relationships/tags" Target="../tags/tag289.xml"/><Relationship Id="rId7"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tags" Target="../tags/tag292.xml"/><Relationship Id="rId4" Type="http://schemas.openxmlformats.org/officeDocument/2006/relationships/tags" Target="../tags/tag293.xml"/><Relationship Id="rId5" Type="http://schemas.openxmlformats.org/officeDocument/2006/relationships/tags" Target="../tags/tag294.xml"/><Relationship Id="rId6"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tags" Target="../tags/tag295.xml"/><Relationship Id="rId2" Type="http://schemas.openxmlformats.org/officeDocument/2006/relationships/tags" Target="../tags/tag296.xml"/><Relationship Id="rId3" Type="http://schemas.openxmlformats.org/officeDocument/2006/relationships/tags" Target="../tags/tag297.xml"/><Relationship Id="rId4" Type="http://schemas.openxmlformats.org/officeDocument/2006/relationships/tags" Target="../tags/tag298.xml"/><Relationship Id="rId5"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tags" Target="../tags/tag300.xml"/><Relationship Id="rId3" Type="http://schemas.openxmlformats.org/officeDocument/2006/relationships/tags" Target="../tags/tag301.xml"/><Relationship Id="rId4" Type="http://schemas.openxmlformats.org/officeDocument/2006/relationships/tags" Target="../tags/tag302.xml"/><Relationship Id="rId5" Type="http://schemas.openxmlformats.org/officeDocument/2006/relationships/tags" Target="../tags/tag303.xml"/><Relationship Id="rId6"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tags" Target="../tags/tag311.xml"/><Relationship Id="rId3" Type="http://schemas.openxmlformats.org/officeDocument/2006/relationships/tags" Target="../tags/tag312.xml"/><Relationship Id="rId4" Type="http://schemas.openxmlformats.org/officeDocument/2006/relationships/tags" Target="../tags/tag313.xml"/><Relationship Id="rId5" Type="http://schemas.openxmlformats.org/officeDocument/2006/relationships/tags" Target="../tags/tag314.xml"/><Relationship Id="rId6"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tags" Target="../tags/tag316.xml"/><Relationship Id="rId3" Type="http://schemas.openxmlformats.org/officeDocument/2006/relationships/tags" Target="../tags/tag317.xml"/><Relationship Id="rId4" Type="http://schemas.openxmlformats.org/officeDocument/2006/relationships/tags" Target="../tags/tag318.xml"/><Relationship Id="rId5" Type="http://schemas.openxmlformats.org/officeDocument/2006/relationships/tags" Target="../tags/tag319.xml"/><Relationship Id="rId6"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tags" Target="../tags/tag320.xml"/><Relationship Id="rId2" Type="http://schemas.openxmlformats.org/officeDocument/2006/relationships/tags" Target="../tags/tag321.xml"/><Relationship Id="rId3" Type="http://schemas.openxmlformats.org/officeDocument/2006/relationships/tags" Target="../tags/tag322.xml"/><Relationship Id="rId4" Type="http://schemas.openxmlformats.org/officeDocument/2006/relationships/tags" Target="../tags/tag323.xml"/><Relationship Id="rId5" Type="http://schemas.openxmlformats.org/officeDocument/2006/relationships/tags" Target="../tags/tag324.xml"/><Relationship Id="rId6"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tags" Target="../tags/tag326.xml"/><Relationship Id="rId3" Type="http://schemas.openxmlformats.org/officeDocument/2006/relationships/tags" Target="../tags/tag327.xml"/><Relationship Id="rId4" Type="http://schemas.openxmlformats.org/officeDocument/2006/relationships/tags" Target="../tags/tag328.xml"/><Relationship Id="rId5" Type="http://schemas.openxmlformats.org/officeDocument/2006/relationships/tags" Target="../tags/tag329.xml"/><Relationship Id="rId6" Type="http://schemas.openxmlformats.org/officeDocument/2006/relationships/tags" Target="../tags/tag330.xml"/><Relationship Id="rId7"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tags" Target="../tags/tag30.xml"/><Relationship Id="rId2" Type="http://schemas.openxmlformats.org/officeDocument/2006/relationships/tags" Target="../tags/tag31.xml"/><Relationship Id="rId3" Type="http://schemas.openxmlformats.org/officeDocument/2006/relationships/tags" Target="../tags/tag32.xml"/><Relationship Id="rId4" Type="http://schemas.openxmlformats.org/officeDocument/2006/relationships/tags" Target="../tags/tag33.xml"/><Relationship Id="rId5"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tags" Target="../tags/tag331.xml"/><Relationship Id="rId2" Type="http://schemas.openxmlformats.org/officeDocument/2006/relationships/tags" Target="../tags/tag332.xml"/><Relationship Id="rId3" Type="http://schemas.openxmlformats.org/officeDocument/2006/relationships/tags" Target="../tags/tag333.xml"/><Relationship Id="rId4" Type="http://schemas.openxmlformats.org/officeDocument/2006/relationships/tags" Target="../tags/tag334.xml"/><Relationship Id="rId5" Type="http://schemas.openxmlformats.org/officeDocument/2006/relationships/tags" Target="../tags/tag335.xml"/><Relationship Id="rId6" Type="http://schemas.openxmlformats.org/officeDocument/2006/relationships/tags" Target="../tags/tag336.xml"/><Relationship Id="rId7" Type="http://schemas.openxmlformats.org/officeDocument/2006/relationships/tags" Target="../tags/tag337.xml"/><Relationship Id="rId8" Type="http://schemas.openxmlformats.org/officeDocument/2006/relationships/tags" Target="../tags/tag338.xml"/><Relationship Id="rId9"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tags" Target="../tags/tag339.xml"/><Relationship Id="rId2" Type="http://schemas.openxmlformats.org/officeDocument/2006/relationships/tags" Target="../tags/tag340.xml"/><Relationship Id="rId3" Type="http://schemas.openxmlformats.org/officeDocument/2006/relationships/tags" Target="../tags/tag341.xml"/><Relationship Id="rId4" Type="http://schemas.openxmlformats.org/officeDocument/2006/relationships/tags" Target="../tags/tag342.xml"/><Relationship Id="rId5"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tags" Target="../tags/tag343.xml"/><Relationship Id="rId2" Type="http://schemas.openxmlformats.org/officeDocument/2006/relationships/tags" Target="../tags/tag344.xml"/><Relationship Id="rId3" Type="http://schemas.openxmlformats.org/officeDocument/2006/relationships/tags" Target="../tags/tag345.xml"/><Relationship Id="rId4"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tags" Target="../tags/tag346.xml"/><Relationship Id="rId2" Type="http://schemas.openxmlformats.org/officeDocument/2006/relationships/tags" Target="../tags/tag347.xml"/><Relationship Id="rId3" Type="http://schemas.openxmlformats.org/officeDocument/2006/relationships/tags" Target="../tags/tag348.xml"/><Relationship Id="rId4" Type="http://schemas.openxmlformats.org/officeDocument/2006/relationships/tags" Target="../tags/tag349.xml"/><Relationship Id="rId5" Type="http://schemas.openxmlformats.org/officeDocument/2006/relationships/tags" Target="../tags/tag350.xml"/><Relationship Id="rId6" Type="http://schemas.openxmlformats.org/officeDocument/2006/relationships/tags" Target="../tags/tag351.xml"/><Relationship Id="rId7"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tags" Target="../tags/tag352.xml"/><Relationship Id="rId2" Type="http://schemas.openxmlformats.org/officeDocument/2006/relationships/tags" Target="../tags/tag353.xml"/><Relationship Id="rId3" Type="http://schemas.openxmlformats.org/officeDocument/2006/relationships/tags" Target="../tags/tag354.xml"/><Relationship Id="rId4" Type="http://schemas.openxmlformats.org/officeDocument/2006/relationships/tags" Target="../tags/tag355.xml"/><Relationship Id="rId5" Type="http://schemas.openxmlformats.org/officeDocument/2006/relationships/tags" Target="../tags/tag356.xml"/><Relationship Id="rId6"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tags" Target="../tags/tag357.xml"/><Relationship Id="rId2" Type="http://schemas.openxmlformats.org/officeDocument/2006/relationships/tags" Target="../tags/tag358.xml"/><Relationship Id="rId3" Type="http://schemas.openxmlformats.org/officeDocument/2006/relationships/tags" Target="../tags/tag359.xml"/><Relationship Id="rId4" Type="http://schemas.openxmlformats.org/officeDocument/2006/relationships/tags" Target="../tags/tag360.xml"/><Relationship Id="rId5"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tags" Target="../tags/tag361.xml"/><Relationship Id="rId2" Type="http://schemas.openxmlformats.org/officeDocument/2006/relationships/tags" Target="../tags/tag362.xml"/><Relationship Id="rId3" Type="http://schemas.openxmlformats.org/officeDocument/2006/relationships/tags" Target="../tags/tag363.xml"/><Relationship Id="rId4" Type="http://schemas.openxmlformats.org/officeDocument/2006/relationships/tags" Target="../tags/tag364.xml"/><Relationship Id="rId5" Type="http://schemas.openxmlformats.org/officeDocument/2006/relationships/tags" Target="../tags/tag365.xml"/><Relationship Id="rId6"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tags" Target="../tags/tag372.xml"/><Relationship Id="rId2" Type="http://schemas.openxmlformats.org/officeDocument/2006/relationships/tags" Target="../tags/tag373.xml"/><Relationship Id="rId3" Type="http://schemas.openxmlformats.org/officeDocument/2006/relationships/tags" Target="../tags/tag374.xml"/><Relationship Id="rId4" Type="http://schemas.openxmlformats.org/officeDocument/2006/relationships/tags" Target="../tags/tag375.xml"/><Relationship Id="rId5" Type="http://schemas.openxmlformats.org/officeDocument/2006/relationships/tags" Target="../tags/tag376.xml"/><Relationship Id="rId6"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tags" Target="../tags/tag377.xml"/><Relationship Id="rId2" Type="http://schemas.openxmlformats.org/officeDocument/2006/relationships/tags" Target="../tags/tag378.xml"/><Relationship Id="rId3" Type="http://schemas.openxmlformats.org/officeDocument/2006/relationships/tags" Target="../tags/tag379.xml"/><Relationship Id="rId4" Type="http://schemas.openxmlformats.org/officeDocument/2006/relationships/tags" Target="../tags/tag380.xml"/><Relationship Id="rId5" Type="http://schemas.openxmlformats.org/officeDocument/2006/relationships/tags" Target="../tags/tag381.xml"/><Relationship Id="rId6"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tags" Target="../tags/tag382.xml"/><Relationship Id="rId2" Type="http://schemas.openxmlformats.org/officeDocument/2006/relationships/tags" Target="../tags/tag383.xml"/><Relationship Id="rId3" Type="http://schemas.openxmlformats.org/officeDocument/2006/relationships/tags" Target="../tags/tag384.xml"/><Relationship Id="rId4" Type="http://schemas.openxmlformats.org/officeDocument/2006/relationships/tags" Target="../tags/tag385.xml"/><Relationship Id="rId5" Type="http://schemas.openxmlformats.org/officeDocument/2006/relationships/tags" Target="../tags/tag386.xml"/><Relationship Id="rId6"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tags" Target="../tags/tag34.xml"/><Relationship Id="rId2" Type="http://schemas.openxmlformats.org/officeDocument/2006/relationships/tags" Target="../tags/tag35.xml"/><Relationship Id="rId3" Type="http://schemas.openxmlformats.org/officeDocument/2006/relationships/tags" Target="../tags/tag36.xml"/><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tags" Target="../tags/tag387.xml"/><Relationship Id="rId2" Type="http://schemas.openxmlformats.org/officeDocument/2006/relationships/tags" Target="../tags/tag388.xml"/><Relationship Id="rId3" Type="http://schemas.openxmlformats.org/officeDocument/2006/relationships/tags" Target="../tags/tag389.xml"/><Relationship Id="rId4" Type="http://schemas.openxmlformats.org/officeDocument/2006/relationships/tags" Target="../tags/tag390.xml"/><Relationship Id="rId5" Type="http://schemas.openxmlformats.org/officeDocument/2006/relationships/tags" Target="../tags/tag391.xml"/><Relationship Id="rId6" Type="http://schemas.openxmlformats.org/officeDocument/2006/relationships/tags" Target="../tags/tag392.xml"/><Relationship Id="rId7"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tags" Target="../tags/tag393.xml"/><Relationship Id="rId2" Type="http://schemas.openxmlformats.org/officeDocument/2006/relationships/tags" Target="../tags/tag394.xml"/><Relationship Id="rId3" Type="http://schemas.openxmlformats.org/officeDocument/2006/relationships/tags" Target="../tags/tag395.xml"/><Relationship Id="rId4" Type="http://schemas.openxmlformats.org/officeDocument/2006/relationships/tags" Target="../tags/tag396.xml"/><Relationship Id="rId5" Type="http://schemas.openxmlformats.org/officeDocument/2006/relationships/tags" Target="../tags/tag397.xml"/><Relationship Id="rId6" Type="http://schemas.openxmlformats.org/officeDocument/2006/relationships/tags" Target="../tags/tag398.xml"/><Relationship Id="rId7" Type="http://schemas.openxmlformats.org/officeDocument/2006/relationships/tags" Target="../tags/tag399.xml"/><Relationship Id="rId8" Type="http://schemas.openxmlformats.org/officeDocument/2006/relationships/tags" Target="../tags/tag400.xml"/><Relationship Id="rId9"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tags" Target="../tags/tag401.xml"/><Relationship Id="rId2" Type="http://schemas.openxmlformats.org/officeDocument/2006/relationships/tags" Target="../tags/tag402.xml"/><Relationship Id="rId3" Type="http://schemas.openxmlformats.org/officeDocument/2006/relationships/tags" Target="../tags/tag403.xml"/><Relationship Id="rId4" Type="http://schemas.openxmlformats.org/officeDocument/2006/relationships/tags" Target="../tags/tag404.xml"/><Relationship Id="rId5"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tags" Target="../tags/tag405.xml"/><Relationship Id="rId2" Type="http://schemas.openxmlformats.org/officeDocument/2006/relationships/tags" Target="../tags/tag406.xml"/><Relationship Id="rId3" Type="http://schemas.openxmlformats.org/officeDocument/2006/relationships/tags" Target="../tags/tag407.xml"/><Relationship Id="rId4"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tags" Target="../tags/tag408.xml"/><Relationship Id="rId2" Type="http://schemas.openxmlformats.org/officeDocument/2006/relationships/tags" Target="../tags/tag409.xml"/><Relationship Id="rId3" Type="http://schemas.openxmlformats.org/officeDocument/2006/relationships/tags" Target="../tags/tag410.xml"/><Relationship Id="rId4" Type="http://schemas.openxmlformats.org/officeDocument/2006/relationships/tags" Target="../tags/tag411.xml"/><Relationship Id="rId5" Type="http://schemas.openxmlformats.org/officeDocument/2006/relationships/tags" Target="../tags/tag412.xml"/><Relationship Id="rId6" Type="http://schemas.openxmlformats.org/officeDocument/2006/relationships/tags" Target="../tags/tag413.xml"/><Relationship Id="rId7"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tags" Target="../tags/tag414.xml"/><Relationship Id="rId2" Type="http://schemas.openxmlformats.org/officeDocument/2006/relationships/tags" Target="../tags/tag415.xml"/><Relationship Id="rId3" Type="http://schemas.openxmlformats.org/officeDocument/2006/relationships/tags" Target="../tags/tag416.xml"/><Relationship Id="rId4" Type="http://schemas.openxmlformats.org/officeDocument/2006/relationships/tags" Target="../tags/tag417.xml"/><Relationship Id="rId5" Type="http://schemas.openxmlformats.org/officeDocument/2006/relationships/tags" Target="../tags/tag418.xml"/><Relationship Id="rId6"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tags" Target="../tags/tag419.xml"/><Relationship Id="rId2" Type="http://schemas.openxmlformats.org/officeDocument/2006/relationships/tags" Target="../tags/tag420.xml"/><Relationship Id="rId3" Type="http://schemas.openxmlformats.org/officeDocument/2006/relationships/tags" Target="../tags/tag421.xml"/><Relationship Id="rId4" Type="http://schemas.openxmlformats.org/officeDocument/2006/relationships/tags" Target="../tags/tag422.xml"/><Relationship Id="rId5"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tags" Target="../tags/tag425.xml"/><Relationship Id="rId4" Type="http://schemas.openxmlformats.org/officeDocument/2006/relationships/tags" Target="../tags/tag426.xml"/><Relationship Id="rId5" Type="http://schemas.openxmlformats.org/officeDocument/2006/relationships/tags" Target="../tags/tag427.xml"/><Relationship Id="rId6"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tags" Target="../tags/tag434.xml"/><Relationship Id="rId2" Type="http://schemas.openxmlformats.org/officeDocument/2006/relationships/tags" Target="../tags/tag435.xml"/><Relationship Id="rId3" Type="http://schemas.openxmlformats.org/officeDocument/2006/relationships/tags" Target="../tags/tag436.xml"/><Relationship Id="rId4" Type="http://schemas.openxmlformats.org/officeDocument/2006/relationships/tags" Target="../tags/tag437.xml"/><Relationship Id="rId5" Type="http://schemas.openxmlformats.org/officeDocument/2006/relationships/tags" Target="../tags/tag438.xml"/><Relationship Id="rId6"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tags" Target="../tags/tag441.xml"/><Relationship Id="rId4" Type="http://schemas.openxmlformats.org/officeDocument/2006/relationships/tags" Target="../tags/tag442.xml"/><Relationship Id="rId5" Type="http://schemas.openxmlformats.org/officeDocument/2006/relationships/tags" Target="../tags/tag443.xml"/><Relationship Id="rId6"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tags" Target="../tags/tag37.xml"/><Relationship Id="rId2" Type="http://schemas.openxmlformats.org/officeDocument/2006/relationships/tags" Target="../tags/tag38.xml"/><Relationship Id="rId3" Type="http://schemas.openxmlformats.org/officeDocument/2006/relationships/tags" Target="../tags/tag39.xml"/><Relationship Id="rId4" Type="http://schemas.openxmlformats.org/officeDocument/2006/relationships/tags" Target="../tags/tag40.xml"/><Relationship Id="rId5" Type="http://schemas.openxmlformats.org/officeDocument/2006/relationships/tags" Target="../tags/tag41.xml"/><Relationship Id="rId6" Type="http://schemas.openxmlformats.org/officeDocument/2006/relationships/tags" Target="../tags/tag42.xml"/><Relationship Id="rId7"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tags" Target="../tags/tag444.xml"/><Relationship Id="rId2" Type="http://schemas.openxmlformats.org/officeDocument/2006/relationships/tags" Target="../tags/tag445.xml"/><Relationship Id="rId3" Type="http://schemas.openxmlformats.org/officeDocument/2006/relationships/tags" Target="../tags/tag446.xml"/><Relationship Id="rId4" Type="http://schemas.openxmlformats.org/officeDocument/2006/relationships/tags" Target="../tags/tag447.xml"/><Relationship Id="rId5" Type="http://schemas.openxmlformats.org/officeDocument/2006/relationships/tags" Target="../tags/tag448.xml"/><Relationship Id="rId6"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tags" Target="../tags/tag451.xml"/><Relationship Id="rId4" Type="http://schemas.openxmlformats.org/officeDocument/2006/relationships/tags" Target="../tags/tag452.xml"/><Relationship Id="rId5" Type="http://schemas.openxmlformats.org/officeDocument/2006/relationships/tags" Target="../tags/tag453.xml"/><Relationship Id="rId6" Type="http://schemas.openxmlformats.org/officeDocument/2006/relationships/tags" Target="../tags/tag454.xml"/><Relationship Id="rId7"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tags" Target="../tags/tag455.xml"/><Relationship Id="rId2" Type="http://schemas.openxmlformats.org/officeDocument/2006/relationships/tags" Target="../tags/tag456.xml"/><Relationship Id="rId3" Type="http://schemas.openxmlformats.org/officeDocument/2006/relationships/tags" Target="../tags/tag457.xml"/><Relationship Id="rId4" Type="http://schemas.openxmlformats.org/officeDocument/2006/relationships/tags" Target="../tags/tag458.xml"/><Relationship Id="rId5" Type="http://schemas.openxmlformats.org/officeDocument/2006/relationships/tags" Target="../tags/tag459.xml"/><Relationship Id="rId6" Type="http://schemas.openxmlformats.org/officeDocument/2006/relationships/tags" Target="../tags/tag460.xml"/><Relationship Id="rId7" Type="http://schemas.openxmlformats.org/officeDocument/2006/relationships/tags" Target="../tags/tag461.xml"/><Relationship Id="rId8" Type="http://schemas.openxmlformats.org/officeDocument/2006/relationships/tags" Target="../tags/tag462.xml"/><Relationship Id="rId9"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tags" Target="../tags/tag463.xml"/><Relationship Id="rId2" Type="http://schemas.openxmlformats.org/officeDocument/2006/relationships/tags" Target="../tags/tag464.xml"/><Relationship Id="rId3" Type="http://schemas.openxmlformats.org/officeDocument/2006/relationships/tags" Target="../tags/tag465.xml"/><Relationship Id="rId4" Type="http://schemas.openxmlformats.org/officeDocument/2006/relationships/tags" Target="../tags/tag466.xml"/><Relationship Id="rId5"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tags" Target="../tags/tag467.xml"/><Relationship Id="rId2" Type="http://schemas.openxmlformats.org/officeDocument/2006/relationships/tags" Target="../tags/tag468.xml"/><Relationship Id="rId3" Type="http://schemas.openxmlformats.org/officeDocument/2006/relationships/tags" Target="../tags/tag469.xml"/><Relationship Id="rId4"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tags" Target="../tags/tag470.xml"/><Relationship Id="rId2" Type="http://schemas.openxmlformats.org/officeDocument/2006/relationships/tags" Target="../tags/tag471.xml"/><Relationship Id="rId3" Type="http://schemas.openxmlformats.org/officeDocument/2006/relationships/tags" Target="../tags/tag472.xml"/><Relationship Id="rId4" Type="http://schemas.openxmlformats.org/officeDocument/2006/relationships/tags" Target="../tags/tag473.xml"/><Relationship Id="rId5" Type="http://schemas.openxmlformats.org/officeDocument/2006/relationships/tags" Target="../tags/tag474.xml"/><Relationship Id="rId6" Type="http://schemas.openxmlformats.org/officeDocument/2006/relationships/tags" Target="../tags/tag475.xml"/><Relationship Id="rId7"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tags" Target="../tags/tag477.xml"/><Relationship Id="rId3" Type="http://schemas.openxmlformats.org/officeDocument/2006/relationships/tags" Target="../tags/tag478.xml"/><Relationship Id="rId4" Type="http://schemas.openxmlformats.org/officeDocument/2006/relationships/tags" Target="../tags/tag479.xml"/><Relationship Id="rId5" Type="http://schemas.openxmlformats.org/officeDocument/2006/relationships/tags" Target="../tags/tag480.xml"/><Relationship Id="rId6"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tags" Target="../tags/tag482.xml"/><Relationship Id="rId3" Type="http://schemas.openxmlformats.org/officeDocument/2006/relationships/tags" Target="../tags/tag483.xml"/><Relationship Id="rId4" Type="http://schemas.openxmlformats.org/officeDocument/2006/relationships/tags" Target="../tags/tag484.xml"/><Relationship Id="rId5"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tags" Target="../tags/tag486.xml"/><Relationship Id="rId3" Type="http://schemas.openxmlformats.org/officeDocument/2006/relationships/tags" Target="../tags/tag487.xml"/><Relationship Id="rId4" Type="http://schemas.openxmlformats.org/officeDocument/2006/relationships/tags" Target="../tags/tag488.xml"/><Relationship Id="rId5" Type="http://schemas.openxmlformats.org/officeDocument/2006/relationships/tags" Target="../tags/tag489.xml"/><Relationship Id="rId6"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tags" Target="../tags/tag496.xml"/><Relationship Id="rId2" Type="http://schemas.openxmlformats.org/officeDocument/2006/relationships/tags" Target="../tags/tag497.xml"/><Relationship Id="rId3" Type="http://schemas.openxmlformats.org/officeDocument/2006/relationships/tags" Target="../tags/tag498.xml"/><Relationship Id="rId4" Type="http://schemas.openxmlformats.org/officeDocument/2006/relationships/tags" Target="../tags/tag499.xml"/><Relationship Id="rId5" Type="http://schemas.openxmlformats.org/officeDocument/2006/relationships/tags" Target="../tags/tag500.xml"/><Relationship Id="rId6"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tags" Target="../tags/tag43.xml"/><Relationship Id="rId2" Type="http://schemas.openxmlformats.org/officeDocument/2006/relationships/tags" Target="../tags/tag44.xml"/><Relationship Id="rId3" Type="http://schemas.openxmlformats.org/officeDocument/2006/relationships/tags" Target="../tags/tag45.xml"/><Relationship Id="rId4" Type="http://schemas.openxmlformats.org/officeDocument/2006/relationships/tags" Target="../tags/tag46.xml"/><Relationship Id="rId5" Type="http://schemas.openxmlformats.org/officeDocument/2006/relationships/tags" Target="../tags/tag47.xml"/><Relationship Id="rId6"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tags" Target="../tags/tag502.xml"/><Relationship Id="rId3" Type="http://schemas.openxmlformats.org/officeDocument/2006/relationships/tags" Target="../tags/tag503.xml"/><Relationship Id="rId4" Type="http://schemas.openxmlformats.org/officeDocument/2006/relationships/tags" Target="../tags/tag504.xml"/><Relationship Id="rId5" Type="http://schemas.openxmlformats.org/officeDocument/2006/relationships/tags" Target="../tags/tag505.xml"/><Relationship Id="rId6"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tags" Target="../tags/tag507.xml"/><Relationship Id="rId3" Type="http://schemas.openxmlformats.org/officeDocument/2006/relationships/tags" Target="../tags/tag508.xml"/><Relationship Id="rId4" Type="http://schemas.openxmlformats.org/officeDocument/2006/relationships/tags" Target="../tags/tag509.xml"/><Relationship Id="rId5" Type="http://schemas.openxmlformats.org/officeDocument/2006/relationships/tags" Target="../tags/tag510.xml"/><Relationship Id="rId6"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tags" Target="../tags/tag511.xml"/><Relationship Id="rId2" Type="http://schemas.openxmlformats.org/officeDocument/2006/relationships/tags" Target="../tags/tag512.xml"/><Relationship Id="rId3" Type="http://schemas.openxmlformats.org/officeDocument/2006/relationships/tags" Target="../tags/tag513.xml"/><Relationship Id="rId4" Type="http://schemas.openxmlformats.org/officeDocument/2006/relationships/tags" Target="../tags/tag514.xml"/><Relationship Id="rId5" Type="http://schemas.openxmlformats.org/officeDocument/2006/relationships/tags" Target="../tags/tag515.xml"/><Relationship Id="rId6" Type="http://schemas.openxmlformats.org/officeDocument/2006/relationships/tags" Target="../tags/tag516.xml"/><Relationship Id="rId7"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tags" Target="../tags/tag517.xml"/><Relationship Id="rId2" Type="http://schemas.openxmlformats.org/officeDocument/2006/relationships/tags" Target="../tags/tag518.xml"/><Relationship Id="rId3" Type="http://schemas.openxmlformats.org/officeDocument/2006/relationships/tags" Target="../tags/tag519.xml"/><Relationship Id="rId4" Type="http://schemas.openxmlformats.org/officeDocument/2006/relationships/tags" Target="../tags/tag520.xml"/><Relationship Id="rId5" Type="http://schemas.openxmlformats.org/officeDocument/2006/relationships/tags" Target="../tags/tag521.xml"/><Relationship Id="rId6" Type="http://schemas.openxmlformats.org/officeDocument/2006/relationships/tags" Target="../tags/tag522.xml"/><Relationship Id="rId7" Type="http://schemas.openxmlformats.org/officeDocument/2006/relationships/tags" Target="../tags/tag523.xml"/><Relationship Id="rId8" Type="http://schemas.openxmlformats.org/officeDocument/2006/relationships/tags" Target="../tags/tag524.xml"/><Relationship Id="rId9"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tags" Target="../tags/tag525.xml"/><Relationship Id="rId2" Type="http://schemas.openxmlformats.org/officeDocument/2006/relationships/tags" Target="../tags/tag526.xml"/><Relationship Id="rId3" Type="http://schemas.openxmlformats.org/officeDocument/2006/relationships/tags" Target="../tags/tag527.xml"/><Relationship Id="rId4" Type="http://schemas.openxmlformats.org/officeDocument/2006/relationships/tags" Target="../tags/tag528.xml"/><Relationship Id="rId5"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tags" Target="../tags/tag529.xml"/><Relationship Id="rId2" Type="http://schemas.openxmlformats.org/officeDocument/2006/relationships/tags" Target="../tags/tag530.xml"/><Relationship Id="rId3" Type="http://schemas.openxmlformats.org/officeDocument/2006/relationships/tags" Target="../tags/tag531.xml"/><Relationship Id="rId4"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tags" Target="../tags/tag532.xml"/><Relationship Id="rId2" Type="http://schemas.openxmlformats.org/officeDocument/2006/relationships/tags" Target="../tags/tag533.xml"/><Relationship Id="rId3" Type="http://schemas.openxmlformats.org/officeDocument/2006/relationships/tags" Target="../tags/tag534.xml"/><Relationship Id="rId4" Type="http://schemas.openxmlformats.org/officeDocument/2006/relationships/tags" Target="../tags/tag535.xml"/><Relationship Id="rId5" Type="http://schemas.openxmlformats.org/officeDocument/2006/relationships/tags" Target="../tags/tag536.xml"/><Relationship Id="rId6" Type="http://schemas.openxmlformats.org/officeDocument/2006/relationships/tags" Target="../tags/tag537.xml"/><Relationship Id="rId7"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tags" Target="../tags/tag538.xml"/><Relationship Id="rId2" Type="http://schemas.openxmlformats.org/officeDocument/2006/relationships/tags" Target="../tags/tag539.xml"/><Relationship Id="rId3" Type="http://schemas.openxmlformats.org/officeDocument/2006/relationships/tags" Target="../tags/tag540.xml"/><Relationship Id="rId4" Type="http://schemas.openxmlformats.org/officeDocument/2006/relationships/tags" Target="../tags/tag541.xml"/><Relationship Id="rId5" Type="http://schemas.openxmlformats.org/officeDocument/2006/relationships/tags" Target="../tags/tag542.xml"/><Relationship Id="rId6"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tags" Target="../tags/tag543.xml"/><Relationship Id="rId2" Type="http://schemas.openxmlformats.org/officeDocument/2006/relationships/tags" Target="../tags/tag544.xml"/><Relationship Id="rId3" Type="http://schemas.openxmlformats.org/officeDocument/2006/relationships/tags" Target="../tags/tag545.xml"/><Relationship Id="rId4" Type="http://schemas.openxmlformats.org/officeDocument/2006/relationships/tags" Target="../tags/tag546.xml"/><Relationship Id="rId5"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tags" Target="../tags/tag547.xml"/><Relationship Id="rId2" Type="http://schemas.openxmlformats.org/officeDocument/2006/relationships/tags" Target="../tags/tag548.xml"/><Relationship Id="rId3" Type="http://schemas.openxmlformats.org/officeDocument/2006/relationships/tags" Target="../tags/tag549.xml"/><Relationship Id="rId4" Type="http://schemas.openxmlformats.org/officeDocument/2006/relationships/tags" Target="../tags/tag550.xml"/><Relationship Id="rId5" Type="http://schemas.openxmlformats.org/officeDocument/2006/relationships/tags" Target="../tags/tag551.xml"/><Relationship Id="rId6"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39" name=""/>
        <p:cNvGrpSpPr/>
        <p:nvPr/>
      </p:nvGrpSpPr>
      <p:grpSpPr>
        <a:xfrm>
          <a:off x="0" y="0"/>
          <a:ext cx="0" cy="0"/>
          <a:chOff x="0" y="0"/>
          <a:chExt cx="0" cy="0"/>
        </a:xfrm>
      </p:grpSpPr>
      <p:sp>
        <p:nvSpPr>
          <p:cNvPr id="1048581"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582"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583"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584" name="页脚占位符 16"/>
          <p:cNvSpPr>
            <a:spLocks noGrp="1"/>
          </p:cNvSpPr>
          <p:nvPr>
            <p:ph type="ftr" sz="quarter" idx="11"/>
            <p:custDataLst>
              <p:tags r:id="rId4"/>
            </p:custDataLst>
          </p:nvPr>
        </p:nvSpPr>
        <p:spPr/>
        <p:txBody>
          <a:bodyPr/>
          <a:p>
            <a:endParaRPr altLang="en-US" dirty="0" lang="zh-CN"/>
          </a:p>
        </p:txBody>
      </p:sp>
      <p:sp>
        <p:nvSpPr>
          <p:cNvPr id="1048585"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405" name=""/>
        <p:cNvGrpSpPr/>
        <p:nvPr/>
      </p:nvGrpSpPr>
      <p:grpSpPr>
        <a:xfrm>
          <a:off x="0" y="0"/>
          <a:ext cx="0" cy="0"/>
          <a:chOff x="0" y="0"/>
          <a:chExt cx="0" cy="0"/>
        </a:xfrm>
      </p:grpSpPr>
      <p:sp>
        <p:nvSpPr>
          <p:cNvPr id="1049456"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457" name="页脚占位符 3"/>
          <p:cNvSpPr>
            <a:spLocks noGrp="1"/>
          </p:cNvSpPr>
          <p:nvPr>
            <p:ph type="ftr" sz="quarter" idx="11"/>
            <p:custDataLst>
              <p:tags r:id="rId2"/>
            </p:custDataLst>
          </p:nvPr>
        </p:nvSpPr>
        <p:spPr/>
        <p:txBody>
          <a:bodyPr/>
          <a:p>
            <a:endParaRPr altLang="en-US" lang="zh-CN"/>
          </a:p>
        </p:txBody>
      </p:sp>
      <p:sp>
        <p:nvSpPr>
          <p:cNvPr id="1049458"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459"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205" name=""/>
        <p:cNvGrpSpPr/>
        <p:nvPr/>
      </p:nvGrpSpPr>
      <p:grpSpPr>
        <a:xfrm>
          <a:off x="0" y="0"/>
          <a:ext cx="0" cy="0"/>
          <a:chOff x="0" y="0"/>
          <a:chExt cx="0" cy="0"/>
        </a:xfrm>
      </p:grpSpPr>
      <p:sp>
        <p:nvSpPr>
          <p:cNvPr id="1048752"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753"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754"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755" name="页脚占位符 16"/>
          <p:cNvSpPr>
            <a:spLocks noGrp="1"/>
          </p:cNvSpPr>
          <p:nvPr>
            <p:ph type="ftr" sz="quarter" idx="11"/>
            <p:custDataLst>
              <p:tags r:id="rId4"/>
            </p:custDataLst>
          </p:nvPr>
        </p:nvSpPr>
        <p:spPr/>
        <p:txBody>
          <a:bodyPr/>
          <a:p>
            <a:endParaRPr altLang="en-US" dirty="0" lang="zh-CN"/>
          </a:p>
        </p:txBody>
      </p:sp>
      <p:sp>
        <p:nvSpPr>
          <p:cNvPr id="1048756"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375" name=""/>
        <p:cNvGrpSpPr/>
        <p:nvPr/>
      </p:nvGrpSpPr>
      <p:grpSpPr>
        <a:xfrm>
          <a:off x="0" y="0"/>
          <a:ext cx="0" cy="0"/>
          <a:chOff x="0" y="0"/>
          <a:chExt cx="0" cy="0"/>
        </a:xfrm>
      </p:grpSpPr>
      <p:sp>
        <p:nvSpPr>
          <p:cNvPr id="1049307"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308"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309"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310" name="页脚占位符 4"/>
          <p:cNvSpPr>
            <a:spLocks noGrp="1"/>
          </p:cNvSpPr>
          <p:nvPr>
            <p:ph type="ftr" sz="quarter" idx="11"/>
            <p:custDataLst>
              <p:tags r:id="rId4"/>
            </p:custDataLst>
          </p:nvPr>
        </p:nvSpPr>
        <p:spPr/>
        <p:txBody>
          <a:bodyPr/>
          <a:p>
            <a:endParaRPr altLang="en-US" lang="zh-CN"/>
          </a:p>
        </p:txBody>
      </p:sp>
      <p:sp>
        <p:nvSpPr>
          <p:cNvPr id="1049311"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379" name=""/>
        <p:cNvGrpSpPr/>
        <p:nvPr/>
      </p:nvGrpSpPr>
      <p:grpSpPr>
        <a:xfrm>
          <a:off x="0" y="0"/>
          <a:ext cx="0" cy="0"/>
          <a:chOff x="0" y="0"/>
          <a:chExt cx="0" cy="0"/>
        </a:xfrm>
      </p:grpSpPr>
      <p:sp>
        <p:nvSpPr>
          <p:cNvPr id="1049324"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9325"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9326"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327" name="页脚占位符 4"/>
          <p:cNvSpPr>
            <a:spLocks noGrp="1"/>
          </p:cNvSpPr>
          <p:nvPr>
            <p:ph type="ftr" sz="quarter" idx="11"/>
            <p:custDataLst>
              <p:tags r:id="rId4"/>
            </p:custDataLst>
          </p:nvPr>
        </p:nvSpPr>
        <p:spPr/>
        <p:txBody>
          <a:bodyPr/>
          <a:p>
            <a:endParaRPr altLang="en-US" lang="zh-CN"/>
          </a:p>
        </p:txBody>
      </p:sp>
      <p:sp>
        <p:nvSpPr>
          <p:cNvPr id="1049328"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380" name=""/>
        <p:cNvGrpSpPr/>
        <p:nvPr/>
      </p:nvGrpSpPr>
      <p:grpSpPr>
        <a:xfrm>
          <a:off x="0" y="0"/>
          <a:ext cx="0" cy="0"/>
          <a:chOff x="0" y="0"/>
          <a:chExt cx="0" cy="0"/>
        </a:xfrm>
      </p:grpSpPr>
      <p:sp>
        <p:nvSpPr>
          <p:cNvPr id="1049329"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330"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331"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332"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333" name="页脚占位符 5"/>
          <p:cNvSpPr>
            <a:spLocks noGrp="1"/>
          </p:cNvSpPr>
          <p:nvPr>
            <p:ph type="ftr" sz="quarter" idx="11"/>
            <p:custDataLst>
              <p:tags r:id="rId5"/>
            </p:custDataLst>
          </p:nvPr>
        </p:nvSpPr>
        <p:spPr/>
        <p:txBody>
          <a:bodyPr/>
          <a:p>
            <a:endParaRPr altLang="en-US" lang="zh-CN"/>
          </a:p>
        </p:txBody>
      </p:sp>
      <p:sp>
        <p:nvSpPr>
          <p:cNvPr id="1049334"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371" name=""/>
        <p:cNvGrpSpPr/>
        <p:nvPr/>
      </p:nvGrpSpPr>
      <p:grpSpPr>
        <a:xfrm>
          <a:off x="0" y="0"/>
          <a:ext cx="0" cy="0"/>
          <a:chOff x="0" y="0"/>
          <a:chExt cx="0" cy="0"/>
        </a:xfrm>
      </p:grpSpPr>
      <p:sp>
        <p:nvSpPr>
          <p:cNvPr id="1049284"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285"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9286"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287"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9288"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289"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290" name="页脚占位符 7"/>
          <p:cNvSpPr>
            <a:spLocks noGrp="1"/>
          </p:cNvSpPr>
          <p:nvPr>
            <p:ph type="ftr" sz="quarter" idx="11"/>
            <p:custDataLst>
              <p:tags r:id="rId7"/>
            </p:custDataLst>
          </p:nvPr>
        </p:nvSpPr>
        <p:spPr/>
        <p:txBody>
          <a:bodyPr/>
          <a:p>
            <a:endParaRPr altLang="en-US" lang="zh-CN"/>
          </a:p>
        </p:txBody>
      </p:sp>
      <p:sp>
        <p:nvSpPr>
          <p:cNvPr id="1049291"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378" name=""/>
        <p:cNvGrpSpPr/>
        <p:nvPr/>
      </p:nvGrpSpPr>
      <p:grpSpPr>
        <a:xfrm>
          <a:off x="0" y="0"/>
          <a:ext cx="0" cy="0"/>
          <a:chOff x="0" y="0"/>
          <a:chExt cx="0" cy="0"/>
        </a:xfrm>
      </p:grpSpPr>
      <p:sp>
        <p:nvSpPr>
          <p:cNvPr id="1049320"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321"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9322" name="页脚占位符 3"/>
          <p:cNvSpPr>
            <a:spLocks noGrp="1"/>
          </p:cNvSpPr>
          <p:nvPr>
            <p:ph type="ftr" sz="quarter" idx="11"/>
            <p:custDataLst>
              <p:tags r:id="rId3"/>
            </p:custDataLst>
          </p:nvPr>
        </p:nvSpPr>
        <p:spPr/>
        <p:txBody>
          <a:bodyPr/>
          <a:p>
            <a:endParaRPr altLang="en-US" lang="zh-CN"/>
          </a:p>
        </p:txBody>
      </p:sp>
      <p:sp>
        <p:nvSpPr>
          <p:cNvPr id="1049323"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376" name=""/>
        <p:cNvGrpSpPr/>
        <p:nvPr/>
      </p:nvGrpSpPr>
      <p:grpSpPr>
        <a:xfrm>
          <a:off x="0" y="0"/>
          <a:ext cx="0" cy="0"/>
          <a:chOff x="0" y="0"/>
          <a:chExt cx="0" cy="0"/>
        </a:xfrm>
      </p:grpSpPr>
      <p:sp>
        <p:nvSpPr>
          <p:cNvPr id="1049312"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313" name="页脚占位符 2"/>
          <p:cNvSpPr>
            <a:spLocks noGrp="1"/>
          </p:cNvSpPr>
          <p:nvPr>
            <p:ph type="ftr" sz="quarter" idx="11"/>
            <p:custDataLst>
              <p:tags r:id="rId2"/>
            </p:custDataLst>
          </p:nvPr>
        </p:nvSpPr>
        <p:spPr/>
        <p:txBody>
          <a:bodyPr/>
          <a:p>
            <a:endParaRPr altLang="en-US" lang="zh-CN"/>
          </a:p>
        </p:txBody>
      </p:sp>
      <p:sp>
        <p:nvSpPr>
          <p:cNvPr id="1049314"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374" name=""/>
        <p:cNvGrpSpPr/>
        <p:nvPr/>
      </p:nvGrpSpPr>
      <p:grpSpPr>
        <a:xfrm>
          <a:off x="0" y="0"/>
          <a:ext cx="0" cy="0"/>
          <a:chOff x="0" y="0"/>
          <a:chExt cx="0" cy="0"/>
        </a:xfrm>
      </p:grpSpPr>
      <p:sp>
        <p:nvSpPr>
          <p:cNvPr id="1049301"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9302"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9303"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9304" name="页脚占位符 5"/>
          <p:cNvSpPr>
            <a:spLocks noGrp="1"/>
          </p:cNvSpPr>
          <p:nvPr>
            <p:ph type="ftr" sz="quarter" idx="11"/>
            <p:custDataLst>
              <p:tags r:id="rId4"/>
            </p:custDataLst>
          </p:nvPr>
        </p:nvSpPr>
        <p:spPr/>
        <p:txBody>
          <a:bodyPr/>
          <a:p>
            <a:endParaRPr altLang="en-US" dirty="0" lang="zh-CN"/>
          </a:p>
        </p:txBody>
      </p:sp>
      <p:sp>
        <p:nvSpPr>
          <p:cNvPr id="1049305"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9306"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377" name=""/>
        <p:cNvGrpSpPr/>
        <p:nvPr/>
      </p:nvGrpSpPr>
      <p:grpSpPr>
        <a:xfrm>
          <a:off x="0" y="0"/>
          <a:ext cx="0" cy="0"/>
          <a:chOff x="0" y="0"/>
          <a:chExt cx="0" cy="0"/>
        </a:xfrm>
      </p:grpSpPr>
      <p:sp>
        <p:nvSpPr>
          <p:cNvPr id="1049315"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9316"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317"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318" name="页脚占位符 4"/>
          <p:cNvSpPr>
            <a:spLocks noGrp="1"/>
          </p:cNvSpPr>
          <p:nvPr>
            <p:ph type="ftr" sz="quarter" idx="11"/>
            <p:custDataLst>
              <p:tags r:id="rId4"/>
            </p:custDataLst>
          </p:nvPr>
        </p:nvSpPr>
        <p:spPr/>
        <p:txBody>
          <a:bodyPr/>
          <a:p>
            <a:endParaRPr altLang="en-US" lang="zh-CN"/>
          </a:p>
        </p:txBody>
      </p:sp>
      <p:sp>
        <p:nvSpPr>
          <p:cNvPr id="1049319"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372" name=""/>
        <p:cNvGrpSpPr/>
        <p:nvPr/>
      </p:nvGrpSpPr>
      <p:grpSpPr>
        <a:xfrm>
          <a:off x="0" y="0"/>
          <a:ext cx="0" cy="0"/>
          <a:chOff x="0" y="0"/>
          <a:chExt cx="0" cy="0"/>
        </a:xfrm>
      </p:grpSpPr>
      <p:sp>
        <p:nvSpPr>
          <p:cNvPr id="1049292"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293" name="页脚占位符 3"/>
          <p:cNvSpPr>
            <a:spLocks noGrp="1"/>
          </p:cNvSpPr>
          <p:nvPr>
            <p:ph type="ftr" sz="quarter" idx="11"/>
            <p:custDataLst>
              <p:tags r:id="rId2"/>
            </p:custDataLst>
          </p:nvPr>
        </p:nvSpPr>
        <p:spPr/>
        <p:txBody>
          <a:bodyPr/>
          <a:p>
            <a:endParaRPr altLang="en-US" lang="zh-CN"/>
          </a:p>
        </p:txBody>
      </p:sp>
      <p:sp>
        <p:nvSpPr>
          <p:cNvPr id="1049294"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295"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402" name=""/>
        <p:cNvGrpSpPr/>
        <p:nvPr/>
      </p:nvGrpSpPr>
      <p:grpSpPr>
        <a:xfrm>
          <a:off x="0" y="0"/>
          <a:ext cx="0" cy="0"/>
          <a:chOff x="0" y="0"/>
          <a:chExt cx="0" cy="0"/>
        </a:xfrm>
      </p:grpSpPr>
      <p:sp>
        <p:nvSpPr>
          <p:cNvPr id="1049441"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442" name="页脚占位符 3"/>
          <p:cNvSpPr>
            <a:spLocks noGrp="1"/>
          </p:cNvSpPr>
          <p:nvPr>
            <p:ph type="ftr" sz="quarter" idx="11"/>
            <p:custDataLst>
              <p:tags r:id="rId2"/>
            </p:custDataLst>
          </p:nvPr>
        </p:nvSpPr>
        <p:spPr/>
        <p:txBody>
          <a:bodyPr/>
          <a:p>
            <a:endParaRPr altLang="en-US" lang="zh-CN"/>
          </a:p>
        </p:txBody>
      </p:sp>
      <p:sp>
        <p:nvSpPr>
          <p:cNvPr id="1049443"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444"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9445"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373" name=""/>
        <p:cNvGrpSpPr/>
        <p:nvPr/>
      </p:nvGrpSpPr>
      <p:grpSpPr>
        <a:xfrm>
          <a:off x="0" y="0"/>
          <a:ext cx="0" cy="0"/>
          <a:chOff x="0" y="0"/>
          <a:chExt cx="0" cy="0"/>
        </a:xfrm>
      </p:grpSpPr>
      <p:sp>
        <p:nvSpPr>
          <p:cNvPr id="1049296"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297" name="页脚占位符 3"/>
          <p:cNvSpPr>
            <a:spLocks noGrp="1"/>
          </p:cNvSpPr>
          <p:nvPr>
            <p:ph type="ftr" sz="quarter" idx="11"/>
            <p:custDataLst>
              <p:tags r:id="rId2"/>
            </p:custDataLst>
          </p:nvPr>
        </p:nvSpPr>
        <p:spPr/>
        <p:txBody>
          <a:bodyPr/>
          <a:p>
            <a:endParaRPr altLang="en-US" lang="zh-CN"/>
          </a:p>
        </p:txBody>
      </p:sp>
      <p:sp>
        <p:nvSpPr>
          <p:cNvPr id="1049298"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299"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9300"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219" name=""/>
        <p:cNvGrpSpPr/>
        <p:nvPr/>
      </p:nvGrpSpPr>
      <p:grpSpPr>
        <a:xfrm>
          <a:off x="0" y="0"/>
          <a:ext cx="0" cy="0"/>
          <a:chOff x="0" y="0"/>
          <a:chExt cx="0" cy="0"/>
        </a:xfrm>
      </p:grpSpPr>
      <p:sp>
        <p:nvSpPr>
          <p:cNvPr id="1048764"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765"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766"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767" name="页脚占位符 16"/>
          <p:cNvSpPr>
            <a:spLocks noGrp="1"/>
          </p:cNvSpPr>
          <p:nvPr>
            <p:ph type="ftr" sz="quarter" idx="11"/>
            <p:custDataLst>
              <p:tags r:id="rId4"/>
            </p:custDataLst>
          </p:nvPr>
        </p:nvSpPr>
        <p:spPr/>
        <p:txBody>
          <a:bodyPr/>
          <a:p>
            <a:endParaRPr altLang="en-US" dirty="0" lang="zh-CN"/>
          </a:p>
        </p:txBody>
      </p:sp>
      <p:sp>
        <p:nvSpPr>
          <p:cNvPr id="1048768"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304" name=""/>
        <p:cNvGrpSpPr/>
        <p:nvPr/>
      </p:nvGrpSpPr>
      <p:grpSpPr>
        <a:xfrm>
          <a:off x="0" y="0"/>
          <a:ext cx="0" cy="0"/>
          <a:chOff x="0" y="0"/>
          <a:chExt cx="0" cy="0"/>
        </a:xfrm>
      </p:grpSpPr>
      <p:sp>
        <p:nvSpPr>
          <p:cNvPr id="1048937"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938"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39"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40" name="页脚占位符 4"/>
          <p:cNvSpPr>
            <a:spLocks noGrp="1"/>
          </p:cNvSpPr>
          <p:nvPr>
            <p:ph type="ftr" sz="quarter" idx="11"/>
            <p:custDataLst>
              <p:tags r:id="rId4"/>
            </p:custDataLst>
          </p:nvPr>
        </p:nvSpPr>
        <p:spPr/>
        <p:txBody>
          <a:bodyPr/>
          <a:p>
            <a:endParaRPr altLang="en-US" lang="zh-CN"/>
          </a:p>
        </p:txBody>
      </p:sp>
      <p:sp>
        <p:nvSpPr>
          <p:cNvPr id="1048941"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309" name=""/>
        <p:cNvGrpSpPr/>
        <p:nvPr/>
      </p:nvGrpSpPr>
      <p:grpSpPr>
        <a:xfrm>
          <a:off x="0" y="0"/>
          <a:ext cx="0" cy="0"/>
          <a:chOff x="0" y="0"/>
          <a:chExt cx="0" cy="0"/>
        </a:xfrm>
      </p:grpSpPr>
      <p:sp>
        <p:nvSpPr>
          <p:cNvPr id="1048962"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8963"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8964"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65" name="页脚占位符 4"/>
          <p:cNvSpPr>
            <a:spLocks noGrp="1"/>
          </p:cNvSpPr>
          <p:nvPr>
            <p:ph type="ftr" sz="quarter" idx="11"/>
            <p:custDataLst>
              <p:tags r:id="rId4"/>
            </p:custDataLst>
          </p:nvPr>
        </p:nvSpPr>
        <p:spPr/>
        <p:txBody>
          <a:bodyPr/>
          <a:p>
            <a:endParaRPr altLang="en-US" lang="zh-CN"/>
          </a:p>
        </p:txBody>
      </p:sp>
      <p:sp>
        <p:nvSpPr>
          <p:cNvPr id="1048966"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308" name=""/>
        <p:cNvGrpSpPr/>
        <p:nvPr/>
      </p:nvGrpSpPr>
      <p:grpSpPr>
        <a:xfrm>
          <a:off x="0" y="0"/>
          <a:ext cx="0" cy="0"/>
          <a:chOff x="0" y="0"/>
          <a:chExt cx="0" cy="0"/>
        </a:xfrm>
      </p:grpSpPr>
      <p:sp>
        <p:nvSpPr>
          <p:cNvPr id="1048956"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957"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58"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59"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8960" name="页脚占位符 5"/>
          <p:cNvSpPr>
            <a:spLocks noGrp="1"/>
          </p:cNvSpPr>
          <p:nvPr>
            <p:ph type="ftr" sz="quarter" idx="11"/>
            <p:custDataLst>
              <p:tags r:id="rId5"/>
            </p:custDataLst>
          </p:nvPr>
        </p:nvSpPr>
        <p:spPr/>
        <p:txBody>
          <a:bodyPr/>
          <a:p>
            <a:endParaRPr altLang="en-US" lang="zh-CN"/>
          </a:p>
        </p:txBody>
      </p:sp>
      <p:sp>
        <p:nvSpPr>
          <p:cNvPr id="1048961"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310" name=""/>
        <p:cNvGrpSpPr/>
        <p:nvPr/>
      </p:nvGrpSpPr>
      <p:grpSpPr>
        <a:xfrm>
          <a:off x="0" y="0"/>
          <a:ext cx="0" cy="0"/>
          <a:chOff x="0" y="0"/>
          <a:chExt cx="0" cy="0"/>
        </a:xfrm>
      </p:grpSpPr>
      <p:sp>
        <p:nvSpPr>
          <p:cNvPr id="1048967"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968"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8969"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70"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8971"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72"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8973" name="页脚占位符 7"/>
          <p:cNvSpPr>
            <a:spLocks noGrp="1"/>
          </p:cNvSpPr>
          <p:nvPr>
            <p:ph type="ftr" sz="quarter" idx="11"/>
            <p:custDataLst>
              <p:tags r:id="rId7"/>
            </p:custDataLst>
          </p:nvPr>
        </p:nvSpPr>
        <p:spPr/>
        <p:txBody>
          <a:bodyPr/>
          <a:p>
            <a:endParaRPr altLang="en-US" lang="zh-CN"/>
          </a:p>
        </p:txBody>
      </p:sp>
      <p:sp>
        <p:nvSpPr>
          <p:cNvPr id="1048974"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303" name=""/>
        <p:cNvGrpSpPr/>
        <p:nvPr/>
      </p:nvGrpSpPr>
      <p:grpSpPr>
        <a:xfrm>
          <a:off x="0" y="0"/>
          <a:ext cx="0" cy="0"/>
          <a:chOff x="0" y="0"/>
          <a:chExt cx="0" cy="0"/>
        </a:xfrm>
      </p:grpSpPr>
      <p:sp>
        <p:nvSpPr>
          <p:cNvPr id="1048933"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8934"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8935" name="页脚占位符 3"/>
          <p:cNvSpPr>
            <a:spLocks noGrp="1"/>
          </p:cNvSpPr>
          <p:nvPr>
            <p:ph type="ftr" sz="quarter" idx="11"/>
            <p:custDataLst>
              <p:tags r:id="rId3"/>
            </p:custDataLst>
          </p:nvPr>
        </p:nvSpPr>
        <p:spPr/>
        <p:txBody>
          <a:bodyPr/>
          <a:p>
            <a:endParaRPr altLang="en-US" lang="zh-CN"/>
          </a:p>
        </p:txBody>
      </p:sp>
      <p:sp>
        <p:nvSpPr>
          <p:cNvPr id="1048936"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312" name=""/>
        <p:cNvGrpSpPr/>
        <p:nvPr/>
      </p:nvGrpSpPr>
      <p:grpSpPr>
        <a:xfrm>
          <a:off x="0" y="0"/>
          <a:ext cx="0" cy="0"/>
          <a:chOff x="0" y="0"/>
          <a:chExt cx="0" cy="0"/>
        </a:xfrm>
      </p:grpSpPr>
      <p:sp>
        <p:nvSpPr>
          <p:cNvPr id="1048981"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982" name="页脚占位符 2"/>
          <p:cNvSpPr>
            <a:spLocks noGrp="1"/>
          </p:cNvSpPr>
          <p:nvPr>
            <p:ph type="ftr" sz="quarter" idx="11"/>
            <p:custDataLst>
              <p:tags r:id="rId2"/>
            </p:custDataLst>
          </p:nvPr>
        </p:nvSpPr>
        <p:spPr/>
        <p:txBody>
          <a:bodyPr/>
          <a:p>
            <a:endParaRPr altLang="en-US" lang="zh-CN"/>
          </a:p>
        </p:txBody>
      </p:sp>
      <p:sp>
        <p:nvSpPr>
          <p:cNvPr id="1048983"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311" name=""/>
        <p:cNvGrpSpPr/>
        <p:nvPr/>
      </p:nvGrpSpPr>
      <p:grpSpPr>
        <a:xfrm>
          <a:off x="0" y="0"/>
          <a:ext cx="0" cy="0"/>
          <a:chOff x="0" y="0"/>
          <a:chExt cx="0" cy="0"/>
        </a:xfrm>
      </p:grpSpPr>
      <p:sp>
        <p:nvSpPr>
          <p:cNvPr id="1048975"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8976"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8977"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8978" name="页脚占位符 5"/>
          <p:cNvSpPr>
            <a:spLocks noGrp="1"/>
          </p:cNvSpPr>
          <p:nvPr>
            <p:ph type="ftr" sz="quarter" idx="11"/>
            <p:custDataLst>
              <p:tags r:id="rId4"/>
            </p:custDataLst>
          </p:nvPr>
        </p:nvSpPr>
        <p:spPr/>
        <p:txBody>
          <a:bodyPr/>
          <a:p>
            <a:endParaRPr altLang="en-US" dirty="0" lang="zh-CN"/>
          </a:p>
        </p:txBody>
      </p:sp>
      <p:sp>
        <p:nvSpPr>
          <p:cNvPr id="1048979"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8980"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306" name=""/>
        <p:cNvGrpSpPr/>
        <p:nvPr/>
      </p:nvGrpSpPr>
      <p:grpSpPr>
        <a:xfrm>
          <a:off x="0" y="0"/>
          <a:ext cx="0" cy="0"/>
          <a:chOff x="0" y="0"/>
          <a:chExt cx="0" cy="0"/>
        </a:xfrm>
      </p:grpSpPr>
      <p:sp>
        <p:nvSpPr>
          <p:cNvPr id="1048947"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8948"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49"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50" name="页脚占位符 4"/>
          <p:cNvSpPr>
            <a:spLocks noGrp="1"/>
          </p:cNvSpPr>
          <p:nvPr>
            <p:ph type="ftr" sz="quarter" idx="11"/>
            <p:custDataLst>
              <p:tags r:id="rId4"/>
            </p:custDataLst>
          </p:nvPr>
        </p:nvSpPr>
        <p:spPr/>
        <p:txBody>
          <a:bodyPr/>
          <a:p>
            <a:endParaRPr altLang="en-US" lang="zh-CN"/>
          </a:p>
        </p:txBody>
      </p:sp>
      <p:sp>
        <p:nvSpPr>
          <p:cNvPr id="1048951"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91" name=""/>
        <p:cNvGrpSpPr/>
        <p:nvPr/>
      </p:nvGrpSpPr>
      <p:grpSpPr>
        <a:xfrm>
          <a:off x="0" y="0"/>
          <a:ext cx="0" cy="0"/>
          <a:chOff x="0" y="0"/>
          <a:chExt cx="0" cy="0"/>
        </a:xfrm>
      </p:grpSpPr>
      <p:sp>
        <p:nvSpPr>
          <p:cNvPr id="1048644"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645"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646"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647" name="页脚占位符 16"/>
          <p:cNvSpPr>
            <a:spLocks noGrp="1"/>
          </p:cNvSpPr>
          <p:nvPr>
            <p:ph type="ftr" sz="quarter" idx="11"/>
            <p:custDataLst>
              <p:tags r:id="rId4"/>
            </p:custDataLst>
          </p:nvPr>
        </p:nvSpPr>
        <p:spPr/>
        <p:txBody>
          <a:bodyPr/>
          <a:p>
            <a:endParaRPr altLang="en-US" dirty="0" lang="zh-CN"/>
          </a:p>
        </p:txBody>
      </p:sp>
      <p:sp>
        <p:nvSpPr>
          <p:cNvPr id="1048648"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307" name=""/>
        <p:cNvGrpSpPr/>
        <p:nvPr/>
      </p:nvGrpSpPr>
      <p:grpSpPr>
        <a:xfrm>
          <a:off x="0" y="0"/>
          <a:ext cx="0" cy="0"/>
          <a:chOff x="0" y="0"/>
          <a:chExt cx="0" cy="0"/>
        </a:xfrm>
      </p:grpSpPr>
      <p:sp>
        <p:nvSpPr>
          <p:cNvPr id="1048952"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953" name="页脚占位符 3"/>
          <p:cNvSpPr>
            <a:spLocks noGrp="1"/>
          </p:cNvSpPr>
          <p:nvPr>
            <p:ph type="ftr" sz="quarter" idx="11"/>
            <p:custDataLst>
              <p:tags r:id="rId2"/>
            </p:custDataLst>
          </p:nvPr>
        </p:nvSpPr>
        <p:spPr/>
        <p:txBody>
          <a:bodyPr/>
          <a:p>
            <a:endParaRPr altLang="en-US" lang="zh-CN"/>
          </a:p>
        </p:txBody>
      </p:sp>
      <p:sp>
        <p:nvSpPr>
          <p:cNvPr id="1048954"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8955"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305" name=""/>
        <p:cNvGrpSpPr/>
        <p:nvPr/>
      </p:nvGrpSpPr>
      <p:grpSpPr>
        <a:xfrm>
          <a:off x="0" y="0"/>
          <a:ext cx="0" cy="0"/>
          <a:chOff x="0" y="0"/>
          <a:chExt cx="0" cy="0"/>
        </a:xfrm>
      </p:grpSpPr>
      <p:sp>
        <p:nvSpPr>
          <p:cNvPr id="1048942"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943" name="页脚占位符 3"/>
          <p:cNvSpPr>
            <a:spLocks noGrp="1"/>
          </p:cNvSpPr>
          <p:nvPr>
            <p:ph type="ftr" sz="quarter" idx="11"/>
            <p:custDataLst>
              <p:tags r:id="rId2"/>
            </p:custDataLst>
          </p:nvPr>
        </p:nvSpPr>
        <p:spPr/>
        <p:txBody>
          <a:bodyPr/>
          <a:p>
            <a:endParaRPr altLang="en-US" lang="zh-CN"/>
          </a:p>
        </p:txBody>
      </p:sp>
      <p:sp>
        <p:nvSpPr>
          <p:cNvPr id="1048944"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8945"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8946"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233" name=""/>
        <p:cNvGrpSpPr/>
        <p:nvPr/>
      </p:nvGrpSpPr>
      <p:grpSpPr>
        <a:xfrm>
          <a:off x="0" y="0"/>
          <a:ext cx="0" cy="0"/>
          <a:chOff x="0" y="0"/>
          <a:chExt cx="0" cy="0"/>
        </a:xfrm>
      </p:grpSpPr>
      <p:sp>
        <p:nvSpPr>
          <p:cNvPr id="1048778"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779"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780"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781" name="页脚占位符 16"/>
          <p:cNvSpPr>
            <a:spLocks noGrp="1"/>
          </p:cNvSpPr>
          <p:nvPr>
            <p:ph type="ftr" sz="quarter" idx="11"/>
            <p:custDataLst>
              <p:tags r:id="rId4"/>
            </p:custDataLst>
          </p:nvPr>
        </p:nvSpPr>
        <p:spPr/>
        <p:txBody>
          <a:bodyPr/>
          <a:p>
            <a:endParaRPr altLang="en-US" dirty="0" lang="zh-CN"/>
          </a:p>
        </p:txBody>
      </p:sp>
      <p:sp>
        <p:nvSpPr>
          <p:cNvPr id="1048782"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364" name=""/>
        <p:cNvGrpSpPr/>
        <p:nvPr/>
      </p:nvGrpSpPr>
      <p:grpSpPr>
        <a:xfrm>
          <a:off x="0" y="0"/>
          <a:ext cx="0" cy="0"/>
          <a:chOff x="0" y="0"/>
          <a:chExt cx="0" cy="0"/>
        </a:xfrm>
      </p:grpSpPr>
      <p:sp>
        <p:nvSpPr>
          <p:cNvPr id="1049245"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246"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247"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248" name="页脚占位符 4"/>
          <p:cNvSpPr>
            <a:spLocks noGrp="1"/>
          </p:cNvSpPr>
          <p:nvPr>
            <p:ph type="ftr" sz="quarter" idx="11"/>
            <p:custDataLst>
              <p:tags r:id="rId4"/>
            </p:custDataLst>
          </p:nvPr>
        </p:nvSpPr>
        <p:spPr/>
        <p:txBody>
          <a:bodyPr/>
          <a:p>
            <a:endParaRPr altLang="en-US" lang="zh-CN"/>
          </a:p>
        </p:txBody>
      </p:sp>
      <p:sp>
        <p:nvSpPr>
          <p:cNvPr id="1049249"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363" name=""/>
        <p:cNvGrpSpPr/>
        <p:nvPr/>
      </p:nvGrpSpPr>
      <p:grpSpPr>
        <a:xfrm>
          <a:off x="0" y="0"/>
          <a:ext cx="0" cy="0"/>
          <a:chOff x="0" y="0"/>
          <a:chExt cx="0" cy="0"/>
        </a:xfrm>
      </p:grpSpPr>
      <p:sp>
        <p:nvSpPr>
          <p:cNvPr id="1049240"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9241"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9242"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243" name="页脚占位符 4"/>
          <p:cNvSpPr>
            <a:spLocks noGrp="1"/>
          </p:cNvSpPr>
          <p:nvPr>
            <p:ph type="ftr" sz="quarter" idx="11"/>
            <p:custDataLst>
              <p:tags r:id="rId4"/>
            </p:custDataLst>
          </p:nvPr>
        </p:nvSpPr>
        <p:spPr/>
        <p:txBody>
          <a:bodyPr/>
          <a:p>
            <a:endParaRPr altLang="en-US" lang="zh-CN"/>
          </a:p>
        </p:txBody>
      </p:sp>
      <p:sp>
        <p:nvSpPr>
          <p:cNvPr id="1049244"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366" name=""/>
        <p:cNvGrpSpPr/>
        <p:nvPr/>
      </p:nvGrpSpPr>
      <p:grpSpPr>
        <a:xfrm>
          <a:off x="0" y="0"/>
          <a:ext cx="0" cy="0"/>
          <a:chOff x="0" y="0"/>
          <a:chExt cx="0" cy="0"/>
        </a:xfrm>
      </p:grpSpPr>
      <p:sp>
        <p:nvSpPr>
          <p:cNvPr id="1049255"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256"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257"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258"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259" name="页脚占位符 5"/>
          <p:cNvSpPr>
            <a:spLocks noGrp="1"/>
          </p:cNvSpPr>
          <p:nvPr>
            <p:ph type="ftr" sz="quarter" idx="11"/>
            <p:custDataLst>
              <p:tags r:id="rId5"/>
            </p:custDataLst>
          </p:nvPr>
        </p:nvSpPr>
        <p:spPr/>
        <p:txBody>
          <a:bodyPr/>
          <a:p>
            <a:endParaRPr altLang="en-US" lang="zh-CN"/>
          </a:p>
        </p:txBody>
      </p:sp>
      <p:sp>
        <p:nvSpPr>
          <p:cNvPr id="1049260"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367" name=""/>
        <p:cNvGrpSpPr/>
        <p:nvPr/>
      </p:nvGrpSpPr>
      <p:grpSpPr>
        <a:xfrm>
          <a:off x="0" y="0"/>
          <a:ext cx="0" cy="0"/>
          <a:chOff x="0" y="0"/>
          <a:chExt cx="0" cy="0"/>
        </a:xfrm>
      </p:grpSpPr>
      <p:sp>
        <p:nvSpPr>
          <p:cNvPr id="1049261"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262"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9263"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264"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9265"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266"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267" name="页脚占位符 7"/>
          <p:cNvSpPr>
            <a:spLocks noGrp="1"/>
          </p:cNvSpPr>
          <p:nvPr>
            <p:ph type="ftr" sz="quarter" idx="11"/>
            <p:custDataLst>
              <p:tags r:id="rId7"/>
            </p:custDataLst>
          </p:nvPr>
        </p:nvSpPr>
        <p:spPr/>
        <p:txBody>
          <a:bodyPr/>
          <a:p>
            <a:endParaRPr altLang="en-US" lang="zh-CN"/>
          </a:p>
        </p:txBody>
      </p:sp>
      <p:sp>
        <p:nvSpPr>
          <p:cNvPr id="1049268"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362" name=""/>
        <p:cNvGrpSpPr/>
        <p:nvPr/>
      </p:nvGrpSpPr>
      <p:grpSpPr>
        <a:xfrm>
          <a:off x="0" y="0"/>
          <a:ext cx="0" cy="0"/>
          <a:chOff x="0" y="0"/>
          <a:chExt cx="0" cy="0"/>
        </a:xfrm>
      </p:grpSpPr>
      <p:sp>
        <p:nvSpPr>
          <p:cNvPr id="1049236"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237"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9238" name="页脚占位符 3"/>
          <p:cNvSpPr>
            <a:spLocks noGrp="1"/>
          </p:cNvSpPr>
          <p:nvPr>
            <p:ph type="ftr" sz="quarter" idx="11"/>
            <p:custDataLst>
              <p:tags r:id="rId3"/>
            </p:custDataLst>
          </p:nvPr>
        </p:nvSpPr>
        <p:spPr/>
        <p:txBody>
          <a:bodyPr/>
          <a:p>
            <a:endParaRPr altLang="en-US" lang="zh-CN"/>
          </a:p>
        </p:txBody>
      </p:sp>
      <p:sp>
        <p:nvSpPr>
          <p:cNvPr id="1049239"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237" name=""/>
        <p:cNvGrpSpPr/>
        <p:nvPr/>
      </p:nvGrpSpPr>
      <p:grpSpPr>
        <a:xfrm>
          <a:off x="0" y="0"/>
          <a:ext cx="0" cy="0"/>
          <a:chOff x="0" y="0"/>
          <a:chExt cx="0" cy="0"/>
        </a:xfrm>
      </p:grpSpPr>
      <p:sp>
        <p:nvSpPr>
          <p:cNvPr id="1048785"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786" name="页脚占位符 2"/>
          <p:cNvSpPr>
            <a:spLocks noGrp="1"/>
          </p:cNvSpPr>
          <p:nvPr>
            <p:ph type="ftr" sz="quarter" idx="11"/>
            <p:custDataLst>
              <p:tags r:id="rId2"/>
            </p:custDataLst>
          </p:nvPr>
        </p:nvSpPr>
        <p:spPr/>
        <p:txBody>
          <a:bodyPr/>
          <a:p>
            <a:endParaRPr altLang="en-US" lang="zh-CN"/>
          </a:p>
        </p:txBody>
      </p:sp>
      <p:sp>
        <p:nvSpPr>
          <p:cNvPr id="1048787"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369" name=""/>
        <p:cNvGrpSpPr/>
        <p:nvPr/>
      </p:nvGrpSpPr>
      <p:grpSpPr>
        <a:xfrm>
          <a:off x="0" y="0"/>
          <a:ext cx="0" cy="0"/>
          <a:chOff x="0" y="0"/>
          <a:chExt cx="0" cy="0"/>
        </a:xfrm>
      </p:grpSpPr>
      <p:sp>
        <p:nvSpPr>
          <p:cNvPr id="1049273"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9274"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9275"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9276" name="页脚占位符 5"/>
          <p:cNvSpPr>
            <a:spLocks noGrp="1"/>
          </p:cNvSpPr>
          <p:nvPr>
            <p:ph type="ftr" sz="quarter" idx="11"/>
            <p:custDataLst>
              <p:tags r:id="rId4"/>
            </p:custDataLst>
          </p:nvPr>
        </p:nvSpPr>
        <p:spPr/>
        <p:txBody>
          <a:bodyPr/>
          <a:p>
            <a:endParaRPr altLang="en-US" dirty="0" lang="zh-CN"/>
          </a:p>
        </p:txBody>
      </p:sp>
      <p:sp>
        <p:nvSpPr>
          <p:cNvPr id="1049277"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9278"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314" name=""/>
        <p:cNvGrpSpPr/>
        <p:nvPr/>
      </p:nvGrpSpPr>
      <p:grpSpPr>
        <a:xfrm>
          <a:off x="0" y="0"/>
          <a:ext cx="0" cy="0"/>
          <a:chOff x="0" y="0"/>
          <a:chExt cx="0" cy="0"/>
        </a:xfrm>
      </p:grpSpPr>
      <p:sp>
        <p:nvSpPr>
          <p:cNvPr id="1048987"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988"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89"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90" name="页脚占位符 4"/>
          <p:cNvSpPr>
            <a:spLocks noGrp="1"/>
          </p:cNvSpPr>
          <p:nvPr>
            <p:ph type="ftr" sz="quarter" idx="11"/>
            <p:custDataLst>
              <p:tags r:id="rId4"/>
            </p:custDataLst>
          </p:nvPr>
        </p:nvSpPr>
        <p:spPr/>
        <p:txBody>
          <a:bodyPr/>
          <a:p>
            <a:endParaRPr altLang="en-US" lang="zh-CN"/>
          </a:p>
        </p:txBody>
      </p:sp>
      <p:sp>
        <p:nvSpPr>
          <p:cNvPr id="1048991"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370" name=""/>
        <p:cNvGrpSpPr/>
        <p:nvPr/>
      </p:nvGrpSpPr>
      <p:grpSpPr>
        <a:xfrm>
          <a:off x="0" y="0"/>
          <a:ext cx="0" cy="0"/>
          <a:chOff x="0" y="0"/>
          <a:chExt cx="0" cy="0"/>
        </a:xfrm>
      </p:grpSpPr>
      <p:sp>
        <p:nvSpPr>
          <p:cNvPr id="1049279"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9280"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281"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282" name="页脚占位符 4"/>
          <p:cNvSpPr>
            <a:spLocks noGrp="1"/>
          </p:cNvSpPr>
          <p:nvPr>
            <p:ph type="ftr" sz="quarter" idx="11"/>
            <p:custDataLst>
              <p:tags r:id="rId4"/>
            </p:custDataLst>
          </p:nvPr>
        </p:nvSpPr>
        <p:spPr/>
        <p:txBody>
          <a:bodyPr/>
          <a:p>
            <a:endParaRPr altLang="en-US" lang="zh-CN"/>
          </a:p>
        </p:txBody>
      </p:sp>
      <p:sp>
        <p:nvSpPr>
          <p:cNvPr id="1049283"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368" name=""/>
        <p:cNvGrpSpPr/>
        <p:nvPr/>
      </p:nvGrpSpPr>
      <p:grpSpPr>
        <a:xfrm>
          <a:off x="0" y="0"/>
          <a:ext cx="0" cy="0"/>
          <a:chOff x="0" y="0"/>
          <a:chExt cx="0" cy="0"/>
        </a:xfrm>
      </p:grpSpPr>
      <p:sp>
        <p:nvSpPr>
          <p:cNvPr id="1049269"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270" name="页脚占位符 3"/>
          <p:cNvSpPr>
            <a:spLocks noGrp="1"/>
          </p:cNvSpPr>
          <p:nvPr>
            <p:ph type="ftr" sz="quarter" idx="11"/>
            <p:custDataLst>
              <p:tags r:id="rId2"/>
            </p:custDataLst>
          </p:nvPr>
        </p:nvSpPr>
        <p:spPr/>
        <p:txBody>
          <a:bodyPr/>
          <a:p>
            <a:endParaRPr altLang="en-US" lang="zh-CN"/>
          </a:p>
        </p:txBody>
      </p:sp>
      <p:sp>
        <p:nvSpPr>
          <p:cNvPr id="1049271"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272"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365" name=""/>
        <p:cNvGrpSpPr/>
        <p:nvPr/>
      </p:nvGrpSpPr>
      <p:grpSpPr>
        <a:xfrm>
          <a:off x="0" y="0"/>
          <a:ext cx="0" cy="0"/>
          <a:chOff x="0" y="0"/>
          <a:chExt cx="0" cy="0"/>
        </a:xfrm>
      </p:grpSpPr>
      <p:sp>
        <p:nvSpPr>
          <p:cNvPr id="1049250"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251" name="页脚占位符 3"/>
          <p:cNvSpPr>
            <a:spLocks noGrp="1"/>
          </p:cNvSpPr>
          <p:nvPr>
            <p:ph type="ftr" sz="quarter" idx="11"/>
            <p:custDataLst>
              <p:tags r:id="rId2"/>
            </p:custDataLst>
          </p:nvPr>
        </p:nvSpPr>
        <p:spPr/>
        <p:txBody>
          <a:bodyPr/>
          <a:p>
            <a:endParaRPr altLang="en-US" lang="zh-CN"/>
          </a:p>
        </p:txBody>
      </p:sp>
      <p:sp>
        <p:nvSpPr>
          <p:cNvPr id="1049252"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253"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9254"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299" name=""/>
        <p:cNvGrpSpPr/>
        <p:nvPr/>
      </p:nvGrpSpPr>
      <p:grpSpPr>
        <a:xfrm>
          <a:off x="0" y="0"/>
          <a:ext cx="0" cy="0"/>
          <a:chOff x="0" y="0"/>
          <a:chExt cx="0" cy="0"/>
        </a:xfrm>
      </p:grpSpPr>
      <p:sp>
        <p:nvSpPr>
          <p:cNvPr id="1048913"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914"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915"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16" name="页脚占位符 16"/>
          <p:cNvSpPr>
            <a:spLocks noGrp="1"/>
          </p:cNvSpPr>
          <p:nvPr>
            <p:ph type="ftr" sz="quarter" idx="11"/>
            <p:custDataLst>
              <p:tags r:id="rId4"/>
            </p:custDataLst>
          </p:nvPr>
        </p:nvSpPr>
        <p:spPr/>
        <p:txBody>
          <a:bodyPr/>
          <a:p>
            <a:endParaRPr altLang="en-US" dirty="0" lang="zh-CN"/>
          </a:p>
        </p:txBody>
      </p:sp>
      <p:sp>
        <p:nvSpPr>
          <p:cNvPr id="1048917"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294" name=""/>
        <p:cNvGrpSpPr/>
        <p:nvPr/>
      </p:nvGrpSpPr>
      <p:grpSpPr>
        <a:xfrm>
          <a:off x="0" y="0"/>
          <a:ext cx="0" cy="0"/>
          <a:chOff x="0" y="0"/>
          <a:chExt cx="0" cy="0"/>
        </a:xfrm>
      </p:grpSpPr>
      <p:sp>
        <p:nvSpPr>
          <p:cNvPr id="1048887"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888"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89"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90" name="页脚占位符 4"/>
          <p:cNvSpPr>
            <a:spLocks noGrp="1"/>
          </p:cNvSpPr>
          <p:nvPr>
            <p:ph type="ftr" sz="quarter" idx="11"/>
            <p:custDataLst>
              <p:tags r:id="rId4"/>
            </p:custDataLst>
          </p:nvPr>
        </p:nvSpPr>
        <p:spPr/>
        <p:txBody>
          <a:bodyPr/>
          <a:p>
            <a:endParaRPr altLang="en-US" lang="zh-CN"/>
          </a:p>
        </p:txBody>
      </p:sp>
      <p:sp>
        <p:nvSpPr>
          <p:cNvPr id="1048891"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293" name=""/>
        <p:cNvGrpSpPr/>
        <p:nvPr/>
      </p:nvGrpSpPr>
      <p:grpSpPr>
        <a:xfrm>
          <a:off x="0" y="0"/>
          <a:ext cx="0" cy="0"/>
          <a:chOff x="0" y="0"/>
          <a:chExt cx="0" cy="0"/>
        </a:xfrm>
      </p:grpSpPr>
      <p:sp>
        <p:nvSpPr>
          <p:cNvPr id="1048882"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8883"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8884"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85" name="页脚占位符 4"/>
          <p:cNvSpPr>
            <a:spLocks noGrp="1"/>
          </p:cNvSpPr>
          <p:nvPr>
            <p:ph type="ftr" sz="quarter" idx="11"/>
            <p:custDataLst>
              <p:tags r:id="rId4"/>
            </p:custDataLst>
          </p:nvPr>
        </p:nvSpPr>
        <p:spPr/>
        <p:txBody>
          <a:bodyPr/>
          <a:p>
            <a:endParaRPr altLang="en-US" lang="zh-CN"/>
          </a:p>
        </p:txBody>
      </p:sp>
      <p:sp>
        <p:nvSpPr>
          <p:cNvPr id="1048886"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295" name=""/>
        <p:cNvGrpSpPr/>
        <p:nvPr/>
      </p:nvGrpSpPr>
      <p:grpSpPr>
        <a:xfrm>
          <a:off x="0" y="0"/>
          <a:ext cx="0" cy="0"/>
          <a:chOff x="0" y="0"/>
          <a:chExt cx="0" cy="0"/>
        </a:xfrm>
      </p:grpSpPr>
      <p:sp>
        <p:nvSpPr>
          <p:cNvPr id="1048892"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893"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94"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895"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8896" name="页脚占位符 5"/>
          <p:cNvSpPr>
            <a:spLocks noGrp="1"/>
          </p:cNvSpPr>
          <p:nvPr>
            <p:ph type="ftr" sz="quarter" idx="11"/>
            <p:custDataLst>
              <p:tags r:id="rId5"/>
            </p:custDataLst>
          </p:nvPr>
        </p:nvSpPr>
        <p:spPr/>
        <p:txBody>
          <a:bodyPr/>
          <a:p>
            <a:endParaRPr altLang="en-US" lang="zh-CN"/>
          </a:p>
        </p:txBody>
      </p:sp>
      <p:sp>
        <p:nvSpPr>
          <p:cNvPr id="1048897"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298" name=""/>
        <p:cNvGrpSpPr/>
        <p:nvPr/>
      </p:nvGrpSpPr>
      <p:grpSpPr>
        <a:xfrm>
          <a:off x="0" y="0"/>
          <a:ext cx="0" cy="0"/>
          <a:chOff x="0" y="0"/>
          <a:chExt cx="0" cy="0"/>
        </a:xfrm>
      </p:grpSpPr>
      <p:sp>
        <p:nvSpPr>
          <p:cNvPr id="1048905"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906"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8907"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08"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8909"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10"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8911" name="页脚占位符 7"/>
          <p:cNvSpPr>
            <a:spLocks noGrp="1"/>
          </p:cNvSpPr>
          <p:nvPr>
            <p:ph type="ftr" sz="quarter" idx="11"/>
            <p:custDataLst>
              <p:tags r:id="rId7"/>
            </p:custDataLst>
          </p:nvPr>
        </p:nvSpPr>
        <p:spPr/>
        <p:txBody>
          <a:bodyPr/>
          <a:p>
            <a:endParaRPr altLang="en-US" lang="zh-CN"/>
          </a:p>
        </p:txBody>
      </p:sp>
      <p:sp>
        <p:nvSpPr>
          <p:cNvPr id="1048912"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297" name=""/>
        <p:cNvGrpSpPr/>
        <p:nvPr/>
      </p:nvGrpSpPr>
      <p:grpSpPr>
        <a:xfrm>
          <a:off x="0" y="0"/>
          <a:ext cx="0" cy="0"/>
          <a:chOff x="0" y="0"/>
          <a:chExt cx="0" cy="0"/>
        </a:xfrm>
      </p:grpSpPr>
      <p:sp>
        <p:nvSpPr>
          <p:cNvPr id="1048901"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8902"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8903" name="页脚占位符 3"/>
          <p:cNvSpPr>
            <a:spLocks noGrp="1"/>
          </p:cNvSpPr>
          <p:nvPr>
            <p:ph type="ftr" sz="quarter" idx="11"/>
            <p:custDataLst>
              <p:tags r:id="rId3"/>
            </p:custDataLst>
          </p:nvPr>
        </p:nvSpPr>
        <p:spPr/>
        <p:txBody>
          <a:bodyPr/>
          <a:p>
            <a:endParaRPr altLang="en-US" lang="zh-CN"/>
          </a:p>
        </p:txBody>
      </p:sp>
      <p:sp>
        <p:nvSpPr>
          <p:cNvPr id="1048904"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296" name=""/>
        <p:cNvGrpSpPr/>
        <p:nvPr/>
      </p:nvGrpSpPr>
      <p:grpSpPr>
        <a:xfrm>
          <a:off x="0" y="0"/>
          <a:ext cx="0" cy="0"/>
          <a:chOff x="0" y="0"/>
          <a:chExt cx="0" cy="0"/>
        </a:xfrm>
      </p:grpSpPr>
      <p:sp>
        <p:nvSpPr>
          <p:cNvPr id="1048898"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899" name="页脚占位符 2"/>
          <p:cNvSpPr>
            <a:spLocks noGrp="1"/>
          </p:cNvSpPr>
          <p:nvPr>
            <p:ph type="ftr" sz="quarter" idx="11"/>
            <p:custDataLst>
              <p:tags r:id="rId2"/>
            </p:custDataLst>
          </p:nvPr>
        </p:nvSpPr>
        <p:spPr/>
        <p:txBody>
          <a:bodyPr/>
          <a:p>
            <a:endParaRPr altLang="en-US" lang="zh-CN"/>
          </a:p>
        </p:txBody>
      </p:sp>
      <p:sp>
        <p:nvSpPr>
          <p:cNvPr id="1048900"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319" name=""/>
        <p:cNvGrpSpPr/>
        <p:nvPr/>
      </p:nvGrpSpPr>
      <p:grpSpPr>
        <a:xfrm>
          <a:off x="0" y="0"/>
          <a:ext cx="0" cy="0"/>
          <a:chOff x="0" y="0"/>
          <a:chExt cx="0" cy="0"/>
        </a:xfrm>
      </p:grpSpPr>
      <p:sp>
        <p:nvSpPr>
          <p:cNvPr id="1049012"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9013"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9014"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015" name="页脚占位符 4"/>
          <p:cNvSpPr>
            <a:spLocks noGrp="1"/>
          </p:cNvSpPr>
          <p:nvPr>
            <p:ph type="ftr" sz="quarter" idx="11"/>
            <p:custDataLst>
              <p:tags r:id="rId4"/>
            </p:custDataLst>
          </p:nvPr>
        </p:nvSpPr>
        <p:spPr/>
        <p:txBody>
          <a:bodyPr/>
          <a:p>
            <a:endParaRPr altLang="en-US" lang="zh-CN"/>
          </a:p>
        </p:txBody>
      </p:sp>
      <p:sp>
        <p:nvSpPr>
          <p:cNvPr id="1049016"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300" name=""/>
        <p:cNvGrpSpPr/>
        <p:nvPr/>
      </p:nvGrpSpPr>
      <p:grpSpPr>
        <a:xfrm>
          <a:off x="0" y="0"/>
          <a:ext cx="0" cy="0"/>
          <a:chOff x="0" y="0"/>
          <a:chExt cx="0" cy="0"/>
        </a:xfrm>
      </p:grpSpPr>
      <p:sp>
        <p:nvSpPr>
          <p:cNvPr id="1048918"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8919"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8920"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8921" name="页脚占位符 5"/>
          <p:cNvSpPr>
            <a:spLocks noGrp="1"/>
          </p:cNvSpPr>
          <p:nvPr>
            <p:ph type="ftr" sz="quarter" idx="11"/>
            <p:custDataLst>
              <p:tags r:id="rId4"/>
            </p:custDataLst>
          </p:nvPr>
        </p:nvSpPr>
        <p:spPr/>
        <p:txBody>
          <a:bodyPr/>
          <a:p>
            <a:endParaRPr altLang="en-US" dirty="0" lang="zh-CN"/>
          </a:p>
        </p:txBody>
      </p:sp>
      <p:sp>
        <p:nvSpPr>
          <p:cNvPr id="1048922"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8923"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292" name=""/>
        <p:cNvGrpSpPr/>
        <p:nvPr/>
      </p:nvGrpSpPr>
      <p:grpSpPr>
        <a:xfrm>
          <a:off x="0" y="0"/>
          <a:ext cx="0" cy="0"/>
          <a:chOff x="0" y="0"/>
          <a:chExt cx="0" cy="0"/>
        </a:xfrm>
      </p:grpSpPr>
      <p:sp>
        <p:nvSpPr>
          <p:cNvPr id="1048877"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8878"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879"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80" name="页脚占位符 4"/>
          <p:cNvSpPr>
            <a:spLocks noGrp="1"/>
          </p:cNvSpPr>
          <p:nvPr>
            <p:ph type="ftr" sz="quarter" idx="11"/>
            <p:custDataLst>
              <p:tags r:id="rId4"/>
            </p:custDataLst>
          </p:nvPr>
        </p:nvSpPr>
        <p:spPr/>
        <p:txBody>
          <a:bodyPr/>
          <a:p>
            <a:endParaRPr altLang="en-US" lang="zh-CN"/>
          </a:p>
        </p:txBody>
      </p:sp>
      <p:sp>
        <p:nvSpPr>
          <p:cNvPr id="1048881"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301" name=""/>
        <p:cNvGrpSpPr/>
        <p:nvPr/>
      </p:nvGrpSpPr>
      <p:grpSpPr>
        <a:xfrm>
          <a:off x="0" y="0"/>
          <a:ext cx="0" cy="0"/>
          <a:chOff x="0" y="0"/>
          <a:chExt cx="0" cy="0"/>
        </a:xfrm>
      </p:grpSpPr>
      <p:sp>
        <p:nvSpPr>
          <p:cNvPr id="1048924"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925" name="页脚占位符 3"/>
          <p:cNvSpPr>
            <a:spLocks noGrp="1"/>
          </p:cNvSpPr>
          <p:nvPr>
            <p:ph type="ftr" sz="quarter" idx="11"/>
            <p:custDataLst>
              <p:tags r:id="rId2"/>
            </p:custDataLst>
          </p:nvPr>
        </p:nvSpPr>
        <p:spPr/>
        <p:txBody>
          <a:bodyPr/>
          <a:p>
            <a:endParaRPr altLang="en-US" lang="zh-CN"/>
          </a:p>
        </p:txBody>
      </p:sp>
      <p:sp>
        <p:nvSpPr>
          <p:cNvPr id="1048926"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8927"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302" name=""/>
        <p:cNvGrpSpPr/>
        <p:nvPr/>
      </p:nvGrpSpPr>
      <p:grpSpPr>
        <a:xfrm>
          <a:off x="0" y="0"/>
          <a:ext cx="0" cy="0"/>
          <a:chOff x="0" y="0"/>
          <a:chExt cx="0" cy="0"/>
        </a:xfrm>
      </p:grpSpPr>
      <p:sp>
        <p:nvSpPr>
          <p:cNvPr id="1048928"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929" name="页脚占位符 3"/>
          <p:cNvSpPr>
            <a:spLocks noGrp="1"/>
          </p:cNvSpPr>
          <p:nvPr>
            <p:ph type="ftr" sz="quarter" idx="11"/>
            <p:custDataLst>
              <p:tags r:id="rId2"/>
            </p:custDataLst>
          </p:nvPr>
        </p:nvSpPr>
        <p:spPr/>
        <p:txBody>
          <a:bodyPr/>
          <a:p>
            <a:endParaRPr altLang="en-US" lang="zh-CN"/>
          </a:p>
        </p:txBody>
      </p:sp>
      <p:sp>
        <p:nvSpPr>
          <p:cNvPr id="1048930"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8931"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8932"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427" name=""/>
        <p:cNvGrpSpPr/>
        <p:nvPr/>
      </p:nvGrpSpPr>
      <p:grpSpPr>
        <a:xfrm>
          <a:off x="0" y="0"/>
          <a:ext cx="0" cy="0"/>
          <a:chOff x="0" y="0"/>
          <a:chExt cx="0" cy="0"/>
        </a:xfrm>
      </p:grpSpPr>
      <p:sp>
        <p:nvSpPr>
          <p:cNvPr id="1049519"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9520"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9521"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522" name="页脚占位符 16"/>
          <p:cNvSpPr>
            <a:spLocks noGrp="1"/>
          </p:cNvSpPr>
          <p:nvPr>
            <p:ph type="ftr" sz="quarter" idx="11"/>
            <p:custDataLst>
              <p:tags r:id="rId4"/>
            </p:custDataLst>
          </p:nvPr>
        </p:nvSpPr>
        <p:spPr/>
        <p:txBody>
          <a:bodyPr/>
          <a:p>
            <a:endParaRPr altLang="en-US" dirty="0" lang="zh-CN"/>
          </a:p>
        </p:txBody>
      </p:sp>
      <p:sp>
        <p:nvSpPr>
          <p:cNvPr id="1049523"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431" name=""/>
        <p:cNvGrpSpPr/>
        <p:nvPr/>
      </p:nvGrpSpPr>
      <p:grpSpPr>
        <a:xfrm>
          <a:off x="0" y="0"/>
          <a:ext cx="0" cy="0"/>
          <a:chOff x="0" y="0"/>
          <a:chExt cx="0" cy="0"/>
        </a:xfrm>
      </p:grpSpPr>
      <p:sp>
        <p:nvSpPr>
          <p:cNvPr id="1049537"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538"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539"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540" name="页脚占位符 4"/>
          <p:cNvSpPr>
            <a:spLocks noGrp="1"/>
          </p:cNvSpPr>
          <p:nvPr>
            <p:ph type="ftr" sz="quarter" idx="11"/>
            <p:custDataLst>
              <p:tags r:id="rId4"/>
            </p:custDataLst>
          </p:nvPr>
        </p:nvSpPr>
        <p:spPr/>
        <p:txBody>
          <a:bodyPr/>
          <a:p>
            <a:endParaRPr altLang="en-US" lang="zh-CN"/>
          </a:p>
        </p:txBody>
      </p:sp>
      <p:sp>
        <p:nvSpPr>
          <p:cNvPr id="1049541"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423" name=""/>
        <p:cNvGrpSpPr/>
        <p:nvPr/>
      </p:nvGrpSpPr>
      <p:grpSpPr>
        <a:xfrm>
          <a:off x="0" y="0"/>
          <a:ext cx="0" cy="0"/>
          <a:chOff x="0" y="0"/>
          <a:chExt cx="0" cy="0"/>
        </a:xfrm>
      </p:grpSpPr>
      <p:sp>
        <p:nvSpPr>
          <p:cNvPr id="1049495"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9496"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9497"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498" name="页脚占位符 4"/>
          <p:cNvSpPr>
            <a:spLocks noGrp="1"/>
          </p:cNvSpPr>
          <p:nvPr>
            <p:ph type="ftr" sz="quarter" idx="11"/>
            <p:custDataLst>
              <p:tags r:id="rId4"/>
            </p:custDataLst>
          </p:nvPr>
        </p:nvSpPr>
        <p:spPr/>
        <p:txBody>
          <a:bodyPr/>
          <a:p>
            <a:endParaRPr altLang="en-US" lang="zh-CN"/>
          </a:p>
        </p:txBody>
      </p:sp>
      <p:sp>
        <p:nvSpPr>
          <p:cNvPr id="1049499"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424" name=""/>
        <p:cNvGrpSpPr/>
        <p:nvPr/>
      </p:nvGrpSpPr>
      <p:grpSpPr>
        <a:xfrm>
          <a:off x="0" y="0"/>
          <a:ext cx="0" cy="0"/>
          <a:chOff x="0" y="0"/>
          <a:chExt cx="0" cy="0"/>
        </a:xfrm>
      </p:grpSpPr>
      <p:sp>
        <p:nvSpPr>
          <p:cNvPr id="1049500"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501"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502"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503"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504" name="页脚占位符 5"/>
          <p:cNvSpPr>
            <a:spLocks noGrp="1"/>
          </p:cNvSpPr>
          <p:nvPr>
            <p:ph type="ftr" sz="quarter" idx="11"/>
            <p:custDataLst>
              <p:tags r:id="rId5"/>
            </p:custDataLst>
          </p:nvPr>
        </p:nvSpPr>
        <p:spPr/>
        <p:txBody>
          <a:bodyPr/>
          <a:p>
            <a:endParaRPr altLang="en-US" lang="zh-CN"/>
          </a:p>
        </p:txBody>
      </p:sp>
      <p:sp>
        <p:nvSpPr>
          <p:cNvPr id="1049505"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426" name=""/>
        <p:cNvGrpSpPr/>
        <p:nvPr/>
      </p:nvGrpSpPr>
      <p:grpSpPr>
        <a:xfrm>
          <a:off x="0" y="0"/>
          <a:ext cx="0" cy="0"/>
          <a:chOff x="0" y="0"/>
          <a:chExt cx="0" cy="0"/>
        </a:xfrm>
      </p:grpSpPr>
      <p:sp>
        <p:nvSpPr>
          <p:cNvPr id="1049511"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512"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9513"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514"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9515"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516"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517" name="页脚占位符 7"/>
          <p:cNvSpPr>
            <a:spLocks noGrp="1"/>
          </p:cNvSpPr>
          <p:nvPr>
            <p:ph type="ftr" sz="quarter" idx="11"/>
            <p:custDataLst>
              <p:tags r:id="rId7"/>
            </p:custDataLst>
          </p:nvPr>
        </p:nvSpPr>
        <p:spPr/>
        <p:txBody>
          <a:bodyPr/>
          <a:p>
            <a:endParaRPr altLang="en-US" lang="zh-CN"/>
          </a:p>
        </p:txBody>
      </p:sp>
      <p:sp>
        <p:nvSpPr>
          <p:cNvPr id="1049518"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428" name=""/>
        <p:cNvGrpSpPr/>
        <p:nvPr/>
      </p:nvGrpSpPr>
      <p:grpSpPr>
        <a:xfrm>
          <a:off x="0" y="0"/>
          <a:ext cx="0" cy="0"/>
          <a:chOff x="0" y="0"/>
          <a:chExt cx="0" cy="0"/>
        </a:xfrm>
      </p:grpSpPr>
      <p:sp>
        <p:nvSpPr>
          <p:cNvPr id="1049524"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525"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9526" name="页脚占位符 3"/>
          <p:cNvSpPr>
            <a:spLocks noGrp="1"/>
          </p:cNvSpPr>
          <p:nvPr>
            <p:ph type="ftr" sz="quarter" idx="11"/>
            <p:custDataLst>
              <p:tags r:id="rId3"/>
            </p:custDataLst>
          </p:nvPr>
        </p:nvSpPr>
        <p:spPr/>
        <p:txBody>
          <a:bodyPr/>
          <a:p>
            <a:endParaRPr altLang="en-US" lang="zh-CN"/>
          </a:p>
        </p:txBody>
      </p:sp>
      <p:sp>
        <p:nvSpPr>
          <p:cNvPr id="1049527"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318" name=""/>
        <p:cNvGrpSpPr/>
        <p:nvPr/>
      </p:nvGrpSpPr>
      <p:grpSpPr>
        <a:xfrm>
          <a:off x="0" y="0"/>
          <a:ext cx="0" cy="0"/>
          <a:chOff x="0" y="0"/>
          <a:chExt cx="0" cy="0"/>
        </a:xfrm>
      </p:grpSpPr>
      <p:sp>
        <p:nvSpPr>
          <p:cNvPr id="1049006"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007"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008"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009"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010" name="页脚占位符 5"/>
          <p:cNvSpPr>
            <a:spLocks noGrp="1"/>
          </p:cNvSpPr>
          <p:nvPr>
            <p:ph type="ftr" sz="quarter" idx="11"/>
            <p:custDataLst>
              <p:tags r:id="rId5"/>
            </p:custDataLst>
          </p:nvPr>
        </p:nvSpPr>
        <p:spPr/>
        <p:txBody>
          <a:bodyPr/>
          <a:p>
            <a:endParaRPr altLang="en-US" lang="zh-CN"/>
          </a:p>
        </p:txBody>
      </p:sp>
      <p:sp>
        <p:nvSpPr>
          <p:cNvPr id="1049011"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429" name=""/>
        <p:cNvGrpSpPr/>
        <p:nvPr/>
      </p:nvGrpSpPr>
      <p:grpSpPr>
        <a:xfrm>
          <a:off x="0" y="0"/>
          <a:ext cx="0" cy="0"/>
          <a:chOff x="0" y="0"/>
          <a:chExt cx="0" cy="0"/>
        </a:xfrm>
      </p:grpSpPr>
      <p:sp>
        <p:nvSpPr>
          <p:cNvPr id="1049528"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529" name="页脚占位符 2"/>
          <p:cNvSpPr>
            <a:spLocks noGrp="1"/>
          </p:cNvSpPr>
          <p:nvPr>
            <p:ph type="ftr" sz="quarter" idx="11"/>
            <p:custDataLst>
              <p:tags r:id="rId2"/>
            </p:custDataLst>
          </p:nvPr>
        </p:nvSpPr>
        <p:spPr/>
        <p:txBody>
          <a:bodyPr/>
          <a:p>
            <a:endParaRPr altLang="en-US" lang="zh-CN"/>
          </a:p>
        </p:txBody>
      </p:sp>
      <p:sp>
        <p:nvSpPr>
          <p:cNvPr id="1049530"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430" name=""/>
        <p:cNvGrpSpPr/>
        <p:nvPr/>
      </p:nvGrpSpPr>
      <p:grpSpPr>
        <a:xfrm>
          <a:off x="0" y="0"/>
          <a:ext cx="0" cy="0"/>
          <a:chOff x="0" y="0"/>
          <a:chExt cx="0" cy="0"/>
        </a:xfrm>
      </p:grpSpPr>
      <p:sp>
        <p:nvSpPr>
          <p:cNvPr id="1049531"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9532"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9533"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9534" name="页脚占位符 5"/>
          <p:cNvSpPr>
            <a:spLocks noGrp="1"/>
          </p:cNvSpPr>
          <p:nvPr>
            <p:ph type="ftr" sz="quarter" idx="11"/>
            <p:custDataLst>
              <p:tags r:id="rId4"/>
            </p:custDataLst>
          </p:nvPr>
        </p:nvSpPr>
        <p:spPr/>
        <p:txBody>
          <a:bodyPr/>
          <a:p>
            <a:endParaRPr altLang="en-US" dirty="0" lang="zh-CN"/>
          </a:p>
        </p:txBody>
      </p:sp>
      <p:sp>
        <p:nvSpPr>
          <p:cNvPr id="1049535"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9536"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425" name=""/>
        <p:cNvGrpSpPr/>
        <p:nvPr/>
      </p:nvGrpSpPr>
      <p:grpSpPr>
        <a:xfrm>
          <a:off x="0" y="0"/>
          <a:ext cx="0" cy="0"/>
          <a:chOff x="0" y="0"/>
          <a:chExt cx="0" cy="0"/>
        </a:xfrm>
      </p:grpSpPr>
      <p:sp>
        <p:nvSpPr>
          <p:cNvPr id="1049506"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9507"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508"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509" name="页脚占位符 4"/>
          <p:cNvSpPr>
            <a:spLocks noGrp="1"/>
          </p:cNvSpPr>
          <p:nvPr>
            <p:ph type="ftr" sz="quarter" idx="11"/>
            <p:custDataLst>
              <p:tags r:id="rId4"/>
            </p:custDataLst>
          </p:nvPr>
        </p:nvSpPr>
        <p:spPr/>
        <p:txBody>
          <a:bodyPr/>
          <a:p>
            <a:endParaRPr altLang="en-US" lang="zh-CN"/>
          </a:p>
        </p:txBody>
      </p:sp>
      <p:sp>
        <p:nvSpPr>
          <p:cNvPr id="1049510"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422" name=""/>
        <p:cNvGrpSpPr/>
        <p:nvPr/>
      </p:nvGrpSpPr>
      <p:grpSpPr>
        <a:xfrm>
          <a:off x="0" y="0"/>
          <a:ext cx="0" cy="0"/>
          <a:chOff x="0" y="0"/>
          <a:chExt cx="0" cy="0"/>
        </a:xfrm>
      </p:grpSpPr>
      <p:sp>
        <p:nvSpPr>
          <p:cNvPr id="1049491"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492" name="页脚占位符 3"/>
          <p:cNvSpPr>
            <a:spLocks noGrp="1"/>
          </p:cNvSpPr>
          <p:nvPr>
            <p:ph type="ftr" sz="quarter" idx="11"/>
            <p:custDataLst>
              <p:tags r:id="rId2"/>
            </p:custDataLst>
          </p:nvPr>
        </p:nvSpPr>
        <p:spPr/>
        <p:txBody>
          <a:bodyPr/>
          <a:p>
            <a:endParaRPr altLang="en-US" lang="zh-CN"/>
          </a:p>
        </p:txBody>
      </p:sp>
      <p:sp>
        <p:nvSpPr>
          <p:cNvPr id="1049493"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494"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432" name=""/>
        <p:cNvGrpSpPr/>
        <p:nvPr/>
      </p:nvGrpSpPr>
      <p:grpSpPr>
        <a:xfrm>
          <a:off x="0" y="0"/>
          <a:ext cx="0" cy="0"/>
          <a:chOff x="0" y="0"/>
          <a:chExt cx="0" cy="0"/>
        </a:xfrm>
      </p:grpSpPr>
      <p:sp>
        <p:nvSpPr>
          <p:cNvPr id="1049542"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543" name="页脚占位符 3"/>
          <p:cNvSpPr>
            <a:spLocks noGrp="1"/>
          </p:cNvSpPr>
          <p:nvPr>
            <p:ph type="ftr" sz="quarter" idx="11"/>
            <p:custDataLst>
              <p:tags r:id="rId2"/>
            </p:custDataLst>
          </p:nvPr>
        </p:nvSpPr>
        <p:spPr/>
        <p:txBody>
          <a:bodyPr/>
          <a:p>
            <a:endParaRPr altLang="en-US" lang="zh-CN"/>
          </a:p>
        </p:txBody>
      </p:sp>
      <p:sp>
        <p:nvSpPr>
          <p:cNvPr id="1049544"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545"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9546"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252" name=""/>
        <p:cNvGrpSpPr/>
        <p:nvPr/>
      </p:nvGrpSpPr>
      <p:grpSpPr>
        <a:xfrm>
          <a:off x="0" y="0"/>
          <a:ext cx="0" cy="0"/>
          <a:chOff x="0" y="0"/>
          <a:chExt cx="0" cy="0"/>
        </a:xfrm>
      </p:grpSpPr>
      <p:sp>
        <p:nvSpPr>
          <p:cNvPr id="1048796"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797"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798"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799" name="页脚占位符 16"/>
          <p:cNvSpPr>
            <a:spLocks noGrp="1"/>
          </p:cNvSpPr>
          <p:nvPr>
            <p:ph type="ftr" sz="quarter" idx="11"/>
            <p:custDataLst>
              <p:tags r:id="rId4"/>
            </p:custDataLst>
          </p:nvPr>
        </p:nvSpPr>
        <p:spPr/>
        <p:txBody>
          <a:bodyPr/>
          <a:p>
            <a:endParaRPr altLang="en-US" dirty="0" lang="zh-CN"/>
          </a:p>
        </p:txBody>
      </p:sp>
      <p:sp>
        <p:nvSpPr>
          <p:cNvPr id="1048800"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329" name=""/>
        <p:cNvGrpSpPr/>
        <p:nvPr/>
      </p:nvGrpSpPr>
      <p:grpSpPr>
        <a:xfrm>
          <a:off x="0" y="0"/>
          <a:ext cx="0" cy="0"/>
          <a:chOff x="0" y="0"/>
          <a:chExt cx="0" cy="0"/>
        </a:xfrm>
      </p:grpSpPr>
      <p:sp>
        <p:nvSpPr>
          <p:cNvPr id="1049067"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068"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069"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070" name="页脚占位符 4"/>
          <p:cNvSpPr>
            <a:spLocks noGrp="1"/>
          </p:cNvSpPr>
          <p:nvPr>
            <p:ph type="ftr" sz="quarter" idx="11"/>
            <p:custDataLst>
              <p:tags r:id="rId4"/>
            </p:custDataLst>
          </p:nvPr>
        </p:nvSpPr>
        <p:spPr/>
        <p:txBody>
          <a:bodyPr/>
          <a:p>
            <a:endParaRPr altLang="en-US" lang="zh-CN"/>
          </a:p>
        </p:txBody>
      </p:sp>
      <p:sp>
        <p:nvSpPr>
          <p:cNvPr id="1049071"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331" name=""/>
        <p:cNvGrpSpPr/>
        <p:nvPr/>
      </p:nvGrpSpPr>
      <p:grpSpPr>
        <a:xfrm>
          <a:off x="0" y="0"/>
          <a:ext cx="0" cy="0"/>
          <a:chOff x="0" y="0"/>
          <a:chExt cx="0" cy="0"/>
        </a:xfrm>
      </p:grpSpPr>
      <p:sp>
        <p:nvSpPr>
          <p:cNvPr id="1049078"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9079"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9080"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081" name="页脚占位符 4"/>
          <p:cNvSpPr>
            <a:spLocks noGrp="1"/>
          </p:cNvSpPr>
          <p:nvPr>
            <p:ph type="ftr" sz="quarter" idx="11"/>
            <p:custDataLst>
              <p:tags r:id="rId4"/>
            </p:custDataLst>
          </p:nvPr>
        </p:nvSpPr>
        <p:spPr/>
        <p:txBody>
          <a:bodyPr/>
          <a:p>
            <a:endParaRPr altLang="en-US" lang="zh-CN"/>
          </a:p>
        </p:txBody>
      </p:sp>
      <p:sp>
        <p:nvSpPr>
          <p:cNvPr id="1049082"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330" name=""/>
        <p:cNvGrpSpPr/>
        <p:nvPr/>
      </p:nvGrpSpPr>
      <p:grpSpPr>
        <a:xfrm>
          <a:off x="0" y="0"/>
          <a:ext cx="0" cy="0"/>
          <a:chOff x="0" y="0"/>
          <a:chExt cx="0" cy="0"/>
        </a:xfrm>
      </p:grpSpPr>
      <p:sp>
        <p:nvSpPr>
          <p:cNvPr id="1049072"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073"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074"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075"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076" name="页脚占位符 5"/>
          <p:cNvSpPr>
            <a:spLocks noGrp="1"/>
          </p:cNvSpPr>
          <p:nvPr>
            <p:ph type="ftr" sz="quarter" idx="11"/>
            <p:custDataLst>
              <p:tags r:id="rId5"/>
            </p:custDataLst>
          </p:nvPr>
        </p:nvSpPr>
        <p:spPr/>
        <p:txBody>
          <a:bodyPr/>
          <a:p>
            <a:endParaRPr altLang="en-US" lang="zh-CN"/>
          </a:p>
        </p:txBody>
      </p:sp>
      <p:sp>
        <p:nvSpPr>
          <p:cNvPr id="1049077"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324" name=""/>
        <p:cNvGrpSpPr/>
        <p:nvPr/>
      </p:nvGrpSpPr>
      <p:grpSpPr>
        <a:xfrm>
          <a:off x="0" y="0"/>
          <a:ext cx="0" cy="0"/>
          <a:chOff x="0" y="0"/>
          <a:chExt cx="0" cy="0"/>
        </a:xfrm>
      </p:grpSpPr>
      <p:sp>
        <p:nvSpPr>
          <p:cNvPr id="1049040"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041"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9042"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043"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9044"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045"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046" name="页脚占位符 7"/>
          <p:cNvSpPr>
            <a:spLocks noGrp="1"/>
          </p:cNvSpPr>
          <p:nvPr>
            <p:ph type="ftr" sz="quarter" idx="11"/>
            <p:custDataLst>
              <p:tags r:id="rId7"/>
            </p:custDataLst>
          </p:nvPr>
        </p:nvSpPr>
        <p:spPr/>
        <p:txBody>
          <a:bodyPr/>
          <a:p>
            <a:endParaRPr altLang="en-US" lang="zh-CN"/>
          </a:p>
        </p:txBody>
      </p:sp>
      <p:sp>
        <p:nvSpPr>
          <p:cNvPr id="1049047"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322" name=""/>
        <p:cNvGrpSpPr/>
        <p:nvPr/>
      </p:nvGrpSpPr>
      <p:grpSpPr>
        <a:xfrm>
          <a:off x="0" y="0"/>
          <a:ext cx="0" cy="0"/>
          <a:chOff x="0" y="0"/>
          <a:chExt cx="0" cy="0"/>
        </a:xfrm>
      </p:grpSpPr>
      <p:sp>
        <p:nvSpPr>
          <p:cNvPr id="1049027"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028"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9029"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030"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9031"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032"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033" name="页脚占位符 7"/>
          <p:cNvSpPr>
            <a:spLocks noGrp="1"/>
          </p:cNvSpPr>
          <p:nvPr>
            <p:ph type="ftr" sz="quarter" idx="11"/>
            <p:custDataLst>
              <p:tags r:id="rId7"/>
            </p:custDataLst>
          </p:nvPr>
        </p:nvSpPr>
        <p:spPr/>
        <p:txBody>
          <a:bodyPr/>
          <a:p>
            <a:endParaRPr altLang="en-US" lang="zh-CN"/>
          </a:p>
        </p:txBody>
      </p:sp>
      <p:sp>
        <p:nvSpPr>
          <p:cNvPr id="1049034"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325" name=""/>
        <p:cNvGrpSpPr/>
        <p:nvPr/>
      </p:nvGrpSpPr>
      <p:grpSpPr>
        <a:xfrm>
          <a:off x="0" y="0"/>
          <a:ext cx="0" cy="0"/>
          <a:chOff x="0" y="0"/>
          <a:chExt cx="0" cy="0"/>
        </a:xfrm>
      </p:grpSpPr>
      <p:sp>
        <p:nvSpPr>
          <p:cNvPr id="1049048"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049"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9050" name="页脚占位符 3"/>
          <p:cNvSpPr>
            <a:spLocks noGrp="1"/>
          </p:cNvSpPr>
          <p:nvPr>
            <p:ph type="ftr" sz="quarter" idx="11"/>
            <p:custDataLst>
              <p:tags r:id="rId3"/>
            </p:custDataLst>
          </p:nvPr>
        </p:nvSpPr>
        <p:spPr/>
        <p:txBody>
          <a:bodyPr/>
          <a:p>
            <a:endParaRPr altLang="en-US" lang="zh-CN"/>
          </a:p>
        </p:txBody>
      </p:sp>
      <p:sp>
        <p:nvSpPr>
          <p:cNvPr id="1049051"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254" name=""/>
        <p:cNvGrpSpPr/>
        <p:nvPr/>
      </p:nvGrpSpPr>
      <p:grpSpPr>
        <a:xfrm>
          <a:off x="0" y="0"/>
          <a:ext cx="0" cy="0"/>
          <a:chOff x="0" y="0"/>
          <a:chExt cx="0" cy="0"/>
        </a:xfrm>
      </p:grpSpPr>
      <p:sp>
        <p:nvSpPr>
          <p:cNvPr id="1048803"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804" name="页脚占位符 2"/>
          <p:cNvSpPr>
            <a:spLocks noGrp="1"/>
          </p:cNvSpPr>
          <p:nvPr>
            <p:ph type="ftr" sz="quarter" idx="11"/>
            <p:custDataLst>
              <p:tags r:id="rId2"/>
            </p:custDataLst>
          </p:nvPr>
        </p:nvSpPr>
        <p:spPr/>
        <p:txBody>
          <a:bodyPr/>
          <a:p>
            <a:endParaRPr altLang="en-US" lang="zh-CN"/>
          </a:p>
        </p:txBody>
      </p:sp>
      <p:sp>
        <p:nvSpPr>
          <p:cNvPr id="1048805"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328" name=""/>
        <p:cNvGrpSpPr/>
        <p:nvPr/>
      </p:nvGrpSpPr>
      <p:grpSpPr>
        <a:xfrm>
          <a:off x="0" y="0"/>
          <a:ext cx="0" cy="0"/>
          <a:chOff x="0" y="0"/>
          <a:chExt cx="0" cy="0"/>
        </a:xfrm>
      </p:grpSpPr>
      <p:sp>
        <p:nvSpPr>
          <p:cNvPr id="1049061"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9062"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9063"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9064" name="页脚占位符 5"/>
          <p:cNvSpPr>
            <a:spLocks noGrp="1"/>
          </p:cNvSpPr>
          <p:nvPr>
            <p:ph type="ftr" sz="quarter" idx="11"/>
            <p:custDataLst>
              <p:tags r:id="rId4"/>
            </p:custDataLst>
          </p:nvPr>
        </p:nvSpPr>
        <p:spPr/>
        <p:txBody>
          <a:bodyPr/>
          <a:p>
            <a:endParaRPr altLang="en-US" dirty="0" lang="zh-CN"/>
          </a:p>
        </p:txBody>
      </p:sp>
      <p:sp>
        <p:nvSpPr>
          <p:cNvPr id="1049065"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9066"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327" name=""/>
        <p:cNvGrpSpPr/>
        <p:nvPr/>
      </p:nvGrpSpPr>
      <p:grpSpPr>
        <a:xfrm>
          <a:off x="0" y="0"/>
          <a:ext cx="0" cy="0"/>
          <a:chOff x="0" y="0"/>
          <a:chExt cx="0" cy="0"/>
        </a:xfrm>
      </p:grpSpPr>
      <p:sp>
        <p:nvSpPr>
          <p:cNvPr id="1049056"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9057"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058"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059" name="页脚占位符 4"/>
          <p:cNvSpPr>
            <a:spLocks noGrp="1"/>
          </p:cNvSpPr>
          <p:nvPr>
            <p:ph type="ftr" sz="quarter" idx="11"/>
            <p:custDataLst>
              <p:tags r:id="rId4"/>
            </p:custDataLst>
          </p:nvPr>
        </p:nvSpPr>
        <p:spPr/>
        <p:txBody>
          <a:bodyPr/>
          <a:p>
            <a:endParaRPr altLang="en-US" lang="zh-CN"/>
          </a:p>
        </p:txBody>
      </p:sp>
      <p:sp>
        <p:nvSpPr>
          <p:cNvPr id="1049060"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326" name=""/>
        <p:cNvGrpSpPr/>
        <p:nvPr/>
      </p:nvGrpSpPr>
      <p:grpSpPr>
        <a:xfrm>
          <a:off x="0" y="0"/>
          <a:ext cx="0" cy="0"/>
          <a:chOff x="0" y="0"/>
          <a:chExt cx="0" cy="0"/>
        </a:xfrm>
      </p:grpSpPr>
      <p:sp>
        <p:nvSpPr>
          <p:cNvPr id="1049052"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053" name="页脚占位符 3"/>
          <p:cNvSpPr>
            <a:spLocks noGrp="1"/>
          </p:cNvSpPr>
          <p:nvPr>
            <p:ph type="ftr" sz="quarter" idx="11"/>
            <p:custDataLst>
              <p:tags r:id="rId2"/>
            </p:custDataLst>
          </p:nvPr>
        </p:nvSpPr>
        <p:spPr/>
        <p:txBody>
          <a:bodyPr/>
          <a:p>
            <a:endParaRPr altLang="en-US" lang="zh-CN"/>
          </a:p>
        </p:txBody>
      </p:sp>
      <p:sp>
        <p:nvSpPr>
          <p:cNvPr id="1049054"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055"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323" name=""/>
        <p:cNvGrpSpPr/>
        <p:nvPr/>
      </p:nvGrpSpPr>
      <p:grpSpPr>
        <a:xfrm>
          <a:off x="0" y="0"/>
          <a:ext cx="0" cy="0"/>
          <a:chOff x="0" y="0"/>
          <a:chExt cx="0" cy="0"/>
        </a:xfrm>
      </p:grpSpPr>
      <p:sp>
        <p:nvSpPr>
          <p:cNvPr id="1049035"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036" name="页脚占位符 3"/>
          <p:cNvSpPr>
            <a:spLocks noGrp="1"/>
          </p:cNvSpPr>
          <p:nvPr>
            <p:ph type="ftr" sz="quarter" idx="11"/>
            <p:custDataLst>
              <p:tags r:id="rId2"/>
            </p:custDataLst>
          </p:nvPr>
        </p:nvSpPr>
        <p:spPr/>
        <p:txBody>
          <a:bodyPr/>
          <a:p>
            <a:endParaRPr altLang="en-US" lang="zh-CN"/>
          </a:p>
        </p:txBody>
      </p:sp>
      <p:sp>
        <p:nvSpPr>
          <p:cNvPr id="1049037"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038"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9039"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268" name=""/>
        <p:cNvGrpSpPr/>
        <p:nvPr/>
      </p:nvGrpSpPr>
      <p:grpSpPr>
        <a:xfrm>
          <a:off x="0" y="0"/>
          <a:ext cx="0" cy="0"/>
          <a:chOff x="0" y="0"/>
          <a:chExt cx="0" cy="0"/>
        </a:xfrm>
      </p:grpSpPr>
      <p:sp>
        <p:nvSpPr>
          <p:cNvPr id="1048813"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814"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815"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16" name="页脚占位符 16"/>
          <p:cNvSpPr>
            <a:spLocks noGrp="1"/>
          </p:cNvSpPr>
          <p:nvPr>
            <p:ph type="ftr" sz="quarter" idx="11"/>
            <p:custDataLst>
              <p:tags r:id="rId4"/>
            </p:custDataLst>
          </p:nvPr>
        </p:nvSpPr>
        <p:spPr/>
        <p:txBody>
          <a:bodyPr/>
          <a:p>
            <a:endParaRPr altLang="en-US" dirty="0" lang="zh-CN"/>
          </a:p>
        </p:txBody>
      </p:sp>
      <p:sp>
        <p:nvSpPr>
          <p:cNvPr id="1048817"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450" name=""/>
        <p:cNvGrpSpPr/>
        <p:nvPr/>
      </p:nvGrpSpPr>
      <p:grpSpPr>
        <a:xfrm>
          <a:off x="0" y="0"/>
          <a:ext cx="0" cy="0"/>
          <a:chOff x="0" y="0"/>
          <a:chExt cx="0" cy="0"/>
        </a:xfrm>
      </p:grpSpPr>
      <p:sp>
        <p:nvSpPr>
          <p:cNvPr id="1049630"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631"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632"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633" name="页脚占位符 4"/>
          <p:cNvSpPr>
            <a:spLocks noGrp="1"/>
          </p:cNvSpPr>
          <p:nvPr>
            <p:ph type="ftr" sz="quarter" idx="11"/>
            <p:custDataLst>
              <p:tags r:id="rId4"/>
            </p:custDataLst>
          </p:nvPr>
        </p:nvSpPr>
        <p:spPr/>
        <p:txBody>
          <a:bodyPr/>
          <a:p>
            <a:endParaRPr altLang="en-US" lang="zh-CN"/>
          </a:p>
        </p:txBody>
      </p:sp>
      <p:sp>
        <p:nvSpPr>
          <p:cNvPr id="1049634"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448" name=""/>
        <p:cNvGrpSpPr/>
        <p:nvPr/>
      </p:nvGrpSpPr>
      <p:grpSpPr>
        <a:xfrm>
          <a:off x="0" y="0"/>
          <a:ext cx="0" cy="0"/>
          <a:chOff x="0" y="0"/>
          <a:chExt cx="0" cy="0"/>
        </a:xfrm>
      </p:grpSpPr>
      <p:sp>
        <p:nvSpPr>
          <p:cNvPr id="1049620"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9621"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9622"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623" name="页脚占位符 4"/>
          <p:cNvSpPr>
            <a:spLocks noGrp="1"/>
          </p:cNvSpPr>
          <p:nvPr>
            <p:ph type="ftr" sz="quarter" idx="11"/>
            <p:custDataLst>
              <p:tags r:id="rId4"/>
            </p:custDataLst>
          </p:nvPr>
        </p:nvSpPr>
        <p:spPr/>
        <p:txBody>
          <a:bodyPr/>
          <a:p>
            <a:endParaRPr altLang="en-US" lang="zh-CN"/>
          </a:p>
        </p:txBody>
      </p:sp>
      <p:sp>
        <p:nvSpPr>
          <p:cNvPr id="1049624"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451" name=""/>
        <p:cNvGrpSpPr/>
        <p:nvPr/>
      </p:nvGrpSpPr>
      <p:grpSpPr>
        <a:xfrm>
          <a:off x="0" y="0"/>
          <a:ext cx="0" cy="0"/>
          <a:chOff x="0" y="0"/>
          <a:chExt cx="0" cy="0"/>
        </a:xfrm>
      </p:grpSpPr>
      <p:sp>
        <p:nvSpPr>
          <p:cNvPr id="1049635"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636"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637"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638"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639" name="页脚占位符 5"/>
          <p:cNvSpPr>
            <a:spLocks noGrp="1"/>
          </p:cNvSpPr>
          <p:nvPr>
            <p:ph type="ftr" sz="quarter" idx="11"/>
            <p:custDataLst>
              <p:tags r:id="rId5"/>
            </p:custDataLst>
          </p:nvPr>
        </p:nvSpPr>
        <p:spPr/>
        <p:txBody>
          <a:bodyPr/>
          <a:p>
            <a:endParaRPr altLang="en-US" lang="zh-CN"/>
          </a:p>
        </p:txBody>
      </p:sp>
      <p:sp>
        <p:nvSpPr>
          <p:cNvPr id="1049640"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321" name=""/>
        <p:cNvGrpSpPr/>
        <p:nvPr/>
      </p:nvGrpSpPr>
      <p:grpSpPr>
        <a:xfrm>
          <a:off x="0" y="0"/>
          <a:ext cx="0" cy="0"/>
          <a:chOff x="0" y="0"/>
          <a:chExt cx="0" cy="0"/>
        </a:xfrm>
      </p:grpSpPr>
      <p:sp>
        <p:nvSpPr>
          <p:cNvPr id="1049023"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024"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9025" name="页脚占位符 3"/>
          <p:cNvSpPr>
            <a:spLocks noGrp="1"/>
          </p:cNvSpPr>
          <p:nvPr>
            <p:ph type="ftr" sz="quarter" idx="11"/>
            <p:custDataLst>
              <p:tags r:id="rId3"/>
            </p:custDataLst>
          </p:nvPr>
        </p:nvSpPr>
        <p:spPr/>
        <p:txBody>
          <a:bodyPr/>
          <a:p>
            <a:endParaRPr altLang="en-US" lang="zh-CN"/>
          </a:p>
        </p:txBody>
      </p:sp>
      <p:sp>
        <p:nvSpPr>
          <p:cNvPr id="1049026"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452" name=""/>
        <p:cNvGrpSpPr/>
        <p:nvPr/>
      </p:nvGrpSpPr>
      <p:grpSpPr>
        <a:xfrm>
          <a:off x="0" y="0"/>
          <a:ext cx="0" cy="0"/>
          <a:chOff x="0" y="0"/>
          <a:chExt cx="0" cy="0"/>
        </a:xfrm>
      </p:grpSpPr>
      <p:sp>
        <p:nvSpPr>
          <p:cNvPr id="1049641"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642"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9643"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644"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9645"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646"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647" name="页脚占位符 7"/>
          <p:cNvSpPr>
            <a:spLocks noGrp="1"/>
          </p:cNvSpPr>
          <p:nvPr>
            <p:ph type="ftr" sz="quarter" idx="11"/>
            <p:custDataLst>
              <p:tags r:id="rId7"/>
            </p:custDataLst>
          </p:nvPr>
        </p:nvSpPr>
        <p:spPr/>
        <p:txBody>
          <a:bodyPr/>
          <a:p>
            <a:endParaRPr altLang="en-US" lang="zh-CN"/>
          </a:p>
        </p:txBody>
      </p:sp>
      <p:sp>
        <p:nvSpPr>
          <p:cNvPr id="1049648"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443" name=""/>
        <p:cNvGrpSpPr/>
        <p:nvPr/>
      </p:nvGrpSpPr>
      <p:grpSpPr>
        <a:xfrm>
          <a:off x="0" y="0"/>
          <a:ext cx="0" cy="0"/>
          <a:chOff x="0" y="0"/>
          <a:chExt cx="0" cy="0"/>
        </a:xfrm>
      </p:grpSpPr>
      <p:sp>
        <p:nvSpPr>
          <p:cNvPr id="1049598"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599"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9600" name="页脚占位符 3"/>
          <p:cNvSpPr>
            <a:spLocks noGrp="1"/>
          </p:cNvSpPr>
          <p:nvPr>
            <p:ph type="ftr" sz="quarter" idx="11"/>
            <p:custDataLst>
              <p:tags r:id="rId3"/>
            </p:custDataLst>
          </p:nvPr>
        </p:nvSpPr>
        <p:spPr/>
        <p:txBody>
          <a:bodyPr/>
          <a:p>
            <a:endParaRPr altLang="en-US" lang="zh-CN"/>
          </a:p>
        </p:txBody>
      </p:sp>
      <p:sp>
        <p:nvSpPr>
          <p:cNvPr id="1049601"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444" name=""/>
        <p:cNvGrpSpPr/>
        <p:nvPr/>
      </p:nvGrpSpPr>
      <p:grpSpPr>
        <a:xfrm>
          <a:off x="0" y="0"/>
          <a:ext cx="0" cy="0"/>
          <a:chOff x="0" y="0"/>
          <a:chExt cx="0" cy="0"/>
        </a:xfrm>
      </p:grpSpPr>
      <p:sp>
        <p:nvSpPr>
          <p:cNvPr id="1049602"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603" name="页脚占位符 2"/>
          <p:cNvSpPr>
            <a:spLocks noGrp="1"/>
          </p:cNvSpPr>
          <p:nvPr>
            <p:ph type="ftr" sz="quarter" idx="11"/>
            <p:custDataLst>
              <p:tags r:id="rId2"/>
            </p:custDataLst>
          </p:nvPr>
        </p:nvSpPr>
        <p:spPr/>
        <p:txBody>
          <a:bodyPr/>
          <a:p>
            <a:endParaRPr altLang="en-US" lang="zh-CN"/>
          </a:p>
        </p:txBody>
      </p:sp>
      <p:sp>
        <p:nvSpPr>
          <p:cNvPr id="1049604"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445" name=""/>
        <p:cNvGrpSpPr/>
        <p:nvPr/>
      </p:nvGrpSpPr>
      <p:grpSpPr>
        <a:xfrm>
          <a:off x="0" y="0"/>
          <a:ext cx="0" cy="0"/>
          <a:chOff x="0" y="0"/>
          <a:chExt cx="0" cy="0"/>
        </a:xfrm>
      </p:grpSpPr>
      <p:sp>
        <p:nvSpPr>
          <p:cNvPr id="1049605"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9606"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9607"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9608" name="页脚占位符 5"/>
          <p:cNvSpPr>
            <a:spLocks noGrp="1"/>
          </p:cNvSpPr>
          <p:nvPr>
            <p:ph type="ftr" sz="quarter" idx="11"/>
            <p:custDataLst>
              <p:tags r:id="rId4"/>
            </p:custDataLst>
          </p:nvPr>
        </p:nvSpPr>
        <p:spPr/>
        <p:txBody>
          <a:bodyPr/>
          <a:p>
            <a:endParaRPr altLang="en-US" dirty="0" lang="zh-CN"/>
          </a:p>
        </p:txBody>
      </p:sp>
      <p:sp>
        <p:nvSpPr>
          <p:cNvPr id="1049609"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9610"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449" name=""/>
        <p:cNvGrpSpPr/>
        <p:nvPr/>
      </p:nvGrpSpPr>
      <p:grpSpPr>
        <a:xfrm>
          <a:off x="0" y="0"/>
          <a:ext cx="0" cy="0"/>
          <a:chOff x="0" y="0"/>
          <a:chExt cx="0" cy="0"/>
        </a:xfrm>
      </p:grpSpPr>
      <p:sp>
        <p:nvSpPr>
          <p:cNvPr id="1049625"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9626"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627"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628" name="页脚占位符 4"/>
          <p:cNvSpPr>
            <a:spLocks noGrp="1"/>
          </p:cNvSpPr>
          <p:nvPr>
            <p:ph type="ftr" sz="quarter" idx="11"/>
            <p:custDataLst>
              <p:tags r:id="rId4"/>
            </p:custDataLst>
          </p:nvPr>
        </p:nvSpPr>
        <p:spPr/>
        <p:txBody>
          <a:bodyPr/>
          <a:p>
            <a:endParaRPr altLang="en-US" lang="zh-CN"/>
          </a:p>
        </p:txBody>
      </p:sp>
      <p:sp>
        <p:nvSpPr>
          <p:cNvPr id="1049629"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446" name=""/>
        <p:cNvGrpSpPr/>
        <p:nvPr/>
      </p:nvGrpSpPr>
      <p:grpSpPr>
        <a:xfrm>
          <a:off x="0" y="0"/>
          <a:ext cx="0" cy="0"/>
          <a:chOff x="0" y="0"/>
          <a:chExt cx="0" cy="0"/>
        </a:xfrm>
      </p:grpSpPr>
      <p:sp>
        <p:nvSpPr>
          <p:cNvPr id="1049611"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612" name="页脚占位符 3"/>
          <p:cNvSpPr>
            <a:spLocks noGrp="1"/>
          </p:cNvSpPr>
          <p:nvPr>
            <p:ph type="ftr" sz="quarter" idx="11"/>
            <p:custDataLst>
              <p:tags r:id="rId2"/>
            </p:custDataLst>
          </p:nvPr>
        </p:nvSpPr>
        <p:spPr/>
        <p:txBody>
          <a:bodyPr/>
          <a:p>
            <a:endParaRPr altLang="en-US" lang="zh-CN"/>
          </a:p>
        </p:txBody>
      </p:sp>
      <p:sp>
        <p:nvSpPr>
          <p:cNvPr id="1049613"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614"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447" name=""/>
        <p:cNvGrpSpPr/>
        <p:nvPr/>
      </p:nvGrpSpPr>
      <p:grpSpPr>
        <a:xfrm>
          <a:off x="0" y="0"/>
          <a:ext cx="0" cy="0"/>
          <a:chOff x="0" y="0"/>
          <a:chExt cx="0" cy="0"/>
        </a:xfrm>
      </p:grpSpPr>
      <p:sp>
        <p:nvSpPr>
          <p:cNvPr id="1049615"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616" name="页脚占位符 3"/>
          <p:cNvSpPr>
            <a:spLocks noGrp="1"/>
          </p:cNvSpPr>
          <p:nvPr>
            <p:ph type="ftr" sz="quarter" idx="11"/>
            <p:custDataLst>
              <p:tags r:id="rId2"/>
            </p:custDataLst>
          </p:nvPr>
        </p:nvSpPr>
        <p:spPr/>
        <p:txBody>
          <a:bodyPr/>
          <a:p>
            <a:endParaRPr altLang="en-US" lang="zh-CN"/>
          </a:p>
        </p:txBody>
      </p:sp>
      <p:sp>
        <p:nvSpPr>
          <p:cNvPr id="1049617"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618"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9619"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313" name=""/>
        <p:cNvGrpSpPr/>
        <p:nvPr/>
      </p:nvGrpSpPr>
      <p:grpSpPr>
        <a:xfrm>
          <a:off x="0" y="0"/>
          <a:ext cx="0" cy="0"/>
          <a:chOff x="0" y="0"/>
          <a:chExt cx="0" cy="0"/>
        </a:xfrm>
      </p:grpSpPr>
      <p:sp>
        <p:nvSpPr>
          <p:cNvPr id="1048984"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985" name="页脚占位符 2"/>
          <p:cNvSpPr>
            <a:spLocks noGrp="1"/>
          </p:cNvSpPr>
          <p:nvPr>
            <p:ph type="ftr" sz="quarter" idx="11"/>
            <p:custDataLst>
              <p:tags r:id="rId2"/>
            </p:custDataLst>
          </p:nvPr>
        </p:nvSpPr>
        <p:spPr/>
        <p:txBody>
          <a:bodyPr/>
          <a:p>
            <a:endParaRPr altLang="en-US" lang="zh-CN"/>
          </a:p>
        </p:txBody>
      </p:sp>
      <p:sp>
        <p:nvSpPr>
          <p:cNvPr id="1048986"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320" name=""/>
        <p:cNvGrpSpPr/>
        <p:nvPr/>
      </p:nvGrpSpPr>
      <p:grpSpPr>
        <a:xfrm>
          <a:off x="0" y="0"/>
          <a:ext cx="0" cy="0"/>
          <a:chOff x="0" y="0"/>
          <a:chExt cx="0" cy="0"/>
        </a:xfrm>
      </p:grpSpPr>
      <p:sp>
        <p:nvSpPr>
          <p:cNvPr id="1049017"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9018"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9019"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9020" name="页脚占位符 5"/>
          <p:cNvSpPr>
            <a:spLocks noGrp="1"/>
          </p:cNvSpPr>
          <p:nvPr>
            <p:ph type="ftr" sz="quarter" idx="11"/>
            <p:custDataLst>
              <p:tags r:id="rId4"/>
            </p:custDataLst>
          </p:nvPr>
        </p:nvSpPr>
        <p:spPr/>
        <p:txBody>
          <a:bodyPr/>
          <a:p>
            <a:endParaRPr altLang="en-US" dirty="0" lang="zh-CN"/>
          </a:p>
        </p:txBody>
      </p:sp>
      <p:sp>
        <p:nvSpPr>
          <p:cNvPr id="1049021"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9022"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403" name=""/>
        <p:cNvGrpSpPr/>
        <p:nvPr/>
      </p:nvGrpSpPr>
      <p:grpSpPr>
        <a:xfrm>
          <a:off x="0" y="0"/>
          <a:ext cx="0" cy="0"/>
          <a:chOff x="0" y="0"/>
          <a:chExt cx="0" cy="0"/>
        </a:xfrm>
      </p:grpSpPr>
      <p:sp>
        <p:nvSpPr>
          <p:cNvPr id="1049446"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447"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448"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449" name="页脚占位符 4"/>
          <p:cNvSpPr>
            <a:spLocks noGrp="1"/>
          </p:cNvSpPr>
          <p:nvPr>
            <p:ph type="ftr" sz="quarter" idx="11"/>
            <p:custDataLst>
              <p:tags r:id="rId4"/>
            </p:custDataLst>
          </p:nvPr>
        </p:nvSpPr>
        <p:spPr/>
        <p:txBody>
          <a:bodyPr/>
          <a:p>
            <a:endParaRPr altLang="en-US" lang="zh-CN"/>
          </a:p>
        </p:txBody>
      </p:sp>
      <p:sp>
        <p:nvSpPr>
          <p:cNvPr id="1049450"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315" name=""/>
        <p:cNvGrpSpPr/>
        <p:nvPr/>
      </p:nvGrpSpPr>
      <p:grpSpPr>
        <a:xfrm>
          <a:off x="0" y="0"/>
          <a:ext cx="0" cy="0"/>
          <a:chOff x="0" y="0"/>
          <a:chExt cx="0" cy="0"/>
        </a:xfrm>
      </p:grpSpPr>
      <p:sp>
        <p:nvSpPr>
          <p:cNvPr id="1048992"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8993"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94"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95" name="页脚占位符 4"/>
          <p:cNvSpPr>
            <a:spLocks noGrp="1"/>
          </p:cNvSpPr>
          <p:nvPr>
            <p:ph type="ftr" sz="quarter" idx="11"/>
            <p:custDataLst>
              <p:tags r:id="rId4"/>
            </p:custDataLst>
          </p:nvPr>
        </p:nvSpPr>
        <p:spPr/>
        <p:txBody>
          <a:bodyPr/>
          <a:p>
            <a:endParaRPr altLang="en-US" lang="zh-CN"/>
          </a:p>
        </p:txBody>
      </p:sp>
      <p:sp>
        <p:nvSpPr>
          <p:cNvPr id="1048996"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316" name=""/>
        <p:cNvGrpSpPr/>
        <p:nvPr/>
      </p:nvGrpSpPr>
      <p:grpSpPr>
        <a:xfrm>
          <a:off x="0" y="0"/>
          <a:ext cx="0" cy="0"/>
          <a:chOff x="0" y="0"/>
          <a:chExt cx="0" cy="0"/>
        </a:xfrm>
      </p:grpSpPr>
      <p:sp>
        <p:nvSpPr>
          <p:cNvPr id="1048997"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998" name="页脚占位符 3"/>
          <p:cNvSpPr>
            <a:spLocks noGrp="1"/>
          </p:cNvSpPr>
          <p:nvPr>
            <p:ph type="ftr" sz="quarter" idx="11"/>
            <p:custDataLst>
              <p:tags r:id="rId2"/>
            </p:custDataLst>
          </p:nvPr>
        </p:nvSpPr>
        <p:spPr/>
        <p:txBody>
          <a:bodyPr/>
          <a:p>
            <a:endParaRPr altLang="en-US" lang="zh-CN"/>
          </a:p>
        </p:txBody>
      </p:sp>
      <p:sp>
        <p:nvSpPr>
          <p:cNvPr id="1048999"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000"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317" name=""/>
        <p:cNvGrpSpPr/>
        <p:nvPr/>
      </p:nvGrpSpPr>
      <p:grpSpPr>
        <a:xfrm>
          <a:off x="0" y="0"/>
          <a:ext cx="0" cy="0"/>
          <a:chOff x="0" y="0"/>
          <a:chExt cx="0" cy="0"/>
        </a:xfrm>
      </p:grpSpPr>
      <p:sp>
        <p:nvSpPr>
          <p:cNvPr id="1049001"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002" name="页脚占位符 3"/>
          <p:cNvSpPr>
            <a:spLocks noGrp="1"/>
          </p:cNvSpPr>
          <p:nvPr>
            <p:ph type="ftr" sz="quarter" idx="11"/>
            <p:custDataLst>
              <p:tags r:id="rId2"/>
            </p:custDataLst>
          </p:nvPr>
        </p:nvSpPr>
        <p:spPr/>
        <p:txBody>
          <a:bodyPr/>
          <a:p>
            <a:endParaRPr altLang="en-US" lang="zh-CN"/>
          </a:p>
        </p:txBody>
      </p:sp>
      <p:sp>
        <p:nvSpPr>
          <p:cNvPr id="1049003"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004"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9005"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105" name=""/>
        <p:cNvGrpSpPr/>
        <p:nvPr/>
      </p:nvGrpSpPr>
      <p:grpSpPr>
        <a:xfrm>
          <a:off x="0" y="0"/>
          <a:ext cx="0" cy="0"/>
          <a:chOff x="0" y="0"/>
          <a:chExt cx="0" cy="0"/>
        </a:xfrm>
      </p:grpSpPr>
      <p:sp>
        <p:nvSpPr>
          <p:cNvPr id="1048657"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658"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659"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660" name="页脚占位符 16"/>
          <p:cNvSpPr>
            <a:spLocks noGrp="1"/>
          </p:cNvSpPr>
          <p:nvPr>
            <p:ph type="ftr" sz="quarter" idx="11"/>
            <p:custDataLst>
              <p:tags r:id="rId4"/>
            </p:custDataLst>
          </p:nvPr>
        </p:nvSpPr>
        <p:spPr/>
        <p:txBody>
          <a:bodyPr/>
          <a:p>
            <a:endParaRPr altLang="en-US" dirty="0" lang="zh-CN"/>
          </a:p>
        </p:txBody>
      </p:sp>
      <p:sp>
        <p:nvSpPr>
          <p:cNvPr id="1048661"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434" name=""/>
        <p:cNvGrpSpPr/>
        <p:nvPr/>
      </p:nvGrpSpPr>
      <p:grpSpPr>
        <a:xfrm>
          <a:off x="0" y="0"/>
          <a:ext cx="0" cy="0"/>
          <a:chOff x="0" y="0"/>
          <a:chExt cx="0" cy="0"/>
        </a:xfrm>
      </p:grpSpPr>
      <p:sp>
        <p:nvSpPr>
          <p:cNvPr id="1049552"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553"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554"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555" name="页脚占位符 4"/>
          <p:cNvSpPr>
            <a:spLocks noGrp="1"/>
          </p:cNvSpPr>
          <p:nvPr>
            <p:ph type="ftr" sz="quarter" idx="11"/>
            <p:custDataLst>
              <p:tags r:id="rId4"/>
            </p:custDataLst>
          </p:nvPr>
        </p:nvSpPr>
        <p:spPr/>
        <p:txBody>
          <a:bodyPr/>
          <a:p>
            <a:endParaRPr altLang="en-US" lang="zh-CN"/>
          </a:p>
        </p:txBody>
      </p:sp>
      <p:sp>
        <p:nvSpPr>
          <p:cNvPr id="1049556"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435" name=""/>
        <p:cNvGrpSpPr/>
        <p:nvPr/>
      </p:nvGrpSpPr>
      <p:grpSpPr>
        <a:xfrm>
          <a:off x="0" y="0"/>
          <a:ext cx="0" cy="0"/>
          <a:chOff x="0" y="0"/>
          <a:chExt cx="0" cy="0"/>
        </a:xfrm>
      </p:grpSpPr>
      <p:sp>
        <p:nvSpPr>
          <p:cNvPr id="1049557"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9558"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9559"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560" name="页脚占位符 4"/>
          <p:cNvSpPr>
            <a:spLocks noGrp="1"/>
          </p:cNvSpPr>
          <p:nvPr>
            <p:ph type="ftr" sz="quarter" idx="11"/>
            <p:custDataLst>
              <p:tags r:id="rId4"/>
            </p:custDataLst>
          </p:nvPr>
        </p:nvSpPr>
        <p:spPr/>
        <p:txBody>
          <a:bodyPr/>
          <a:p>
            <a:endParaRPr altLang="en-US" lang="zh-CN"/>
          </a:p>
        </p:txBody>
      </p:sp>
      <p:sp>
        <p:nvSpPr>
          <p:cNvPr id="1049561"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439" name=""/>
        <p:cNvGrpSpPr/>
        <p:nvPr/>
      </p:nvGrpSpPr>
      <p:grpSpPr>
        <a:xfrm>
          <a:off x="0" y="0"/>
          <a:ext cx="0" cy="0"/>
          <a:chOff x="0" y="0"/>
          <a:chExt cx="0" cy="0"/>
        </a:xfrm>
      </p:grpSpPr>
      <p:sp>
        <p:nvSpPr>
          <p:cNvPr id="1049579"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580"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581"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582"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583" name="页脚占位符 5"/>
          <p:cNvSpPr>
            <a:spLocks noGrp="1"/>
          </p:cNvSpPr>
          <p:nvPr>
            <p:ph type="ftr" sz="quarter" idx="11"/>
            <p:custDataLst>
              <p:tags r:id="rId5"/>
            </p:custDataLst>
          </p:nvPr>
        </p:nvSpPr>
        <p:spPr/>
        <p:txBody>
          <a:bodyPr/>
          <a:p>
            <a:endParaRPr altLang="en-US" lang="zh-CN"/>
          </a:p>
        </p:txBody>
      </p:sp>
      <p:sp>
        <p:nvSpPr>
          <p:cNvPr id="1049584"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437" name=""/>
        <p:cNvGrpSpPr/>
        <p:nvPr/>
      </p:nvGrpSpPr>
      <p:grpSpPr>
        <a:xfrm>
          <a:off x="0" y="0"/>
          <a:ext cx="0" cy="0"/>
          <a:chOff x="0" y="0"/>
          <a:chExt cx="0" cy="0"/>
        </a:xfrm>
      </p:grpSpPr>
      <p:sp>
        <p:nvSpPr>
          <p:cNvPr id="1049566"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567"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9568"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569"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9570"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571"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572" name="页脚占位符 7"/>
          <p:cNvSpPr>
            <a:spLocks noGrp="1"/>
          </p:cNvSpPr>
          <p:nvPr>
            <p:ph type="ftr" sz="quarter" idx="11"/>
            <p:custDataLst>
              <p:tags r:id="rId7"/>
            </p:custDataLst>
          </p:nvPr>
        </p:nvSpPr>
        <p:spPr/>
        <p:txBody>
          <a:bodyPr/>
          <a:p>
            <a:endParaRPr altLang="en-US" lang="zh-CN"/>
          </a:p>
        </p:txBody>
      </p:sp>
      <p:sp>
        <p:nvSpPr>
          <p:cNvPr id="1049573"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440" name=""/>
        <p:cNvGrpSpPr/>
        <p:nvPr/>
      </p:nvGrpSpPr>
      <p:grpSpPr>
        <a:xfrm>
          <a:off x="0" y="0"/>
          <a:ext cx="0" cy="0"/>
          <a:chOff x="0" y="0"/>
          <a:chExt cx="0" cy="0"/>
        </a:xfrm>
      </p:grpSpPr>
      <p:sp>
        <p:nvSpPr>
          <p:cNvPr id="1049585"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586"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9587" name="页脚占位符 3"/>
          <p:cNvSpPr>
            <a:spLocks noGrp="1"/>
          </p:cNvSpPr>
          <p:nvPr>
            <p:ph type="ftr" sz="quarter" idx="11"/>
            <p:custDataLst>
              <p:tags r:id="rId3"/>
            </p:custDataLst>
          </p:nvPr>
        </p:nvSpPr>
        <p:spPr/>
        <p:txBody>
          <a:bodyPr/>
          <a:p>
            <a:endParaRPr altLang="en-US" lang="zh-CN"/>
          </a:p>
        </p:txBody>
      </p:sp>
      <p:sp>
        <p:nvSpPr>
          <p:cNvPr id="1049588"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441" name=""/>
        <p:cNvGrpSpPr/>
        <p:nvPr/>
      </p:nvGrpSpPr>
      <p:grpSpPr>
        <a:xfrm>
          <a:off x="0" y="0"/>
          <a:ext cx="0" cy="0"/>
          <a:chOff x="0" y="0"/>
          <a:chExt cx="0" cy="0"/>
        </a:xfrm>
      </p:grpSpPr>
      <p:sp>
        <p:nvSpPr>
          <p:cNvPr id="1049589"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590" name="页脚占位符 2"/>
          <p:cNvSpPr>
            <a:spLocks noGrp="1"/>
          </p:cNvSpPr>
          <p:nvPr>
            <p:ph type="ftr" sz="quarter" idx="11"/>
            <p:custDataLst>
              <p:tags r:id="rId2"/>
            </p:custDataLst>
          </p:nvPr>
        </p:nvSpPr>
        <p:spPr/>
        <p:txBody>
          <a:bodyPr/>
          <a:p>
            <a:endParaRPr altLang="en-US" lang="zh-CN"/>
          </a:p>
        </p:txBody>
      </p:sp>
      <p:sp>
        <p:nvSpPr>
          <p:cNvPr id="1049591"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406" name=""/>
        <p:cNvGrpSpPr/>
        <p:nvPr/>
      </p:nvGrpSpPr>
      <p:grpSpPr>
        <a:xfrm>
          <a:off x="0" y="0"/>
          <a:ext cx="0" cy="0"/>
          <a:chOff x="0" y="0"/>
          <a:chExt cx="0" cy="0"/>
        </a:xfrm>
      </p:grpSpPr>
      <p:sp>
        <p:nvSpPr>
          <p:cNvPr id="1049460"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9461"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9462"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463" name="页脚占位符 4"/>
          <p:cNvSpPr>
            <a:spLocks noGrp="1"/>
          </p:cNvSpPr>
          <p:nvPr>
            <p:ph type="ftr" sz="quarter" idx="11"/>
            <p:custDataLst>
              <p:tags r:id="rId4"/>
            </p:custDataLst>
          </p:nvPr>
        </p:nvSpPr>
        <p:spPr/>
        <p:txBody>
          <a:bodyPr/>
          <a:p>
            <a:endParaRPr altLang="en-US" lang="zh-CN"/>
          </a:p>
        </p:txBody>
      </p:sp>
      <p:sp>
        <p:nvSpPr>
          <p:cNvPr id="1049464"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442" name=""/>
        <p:cNvGrpSpPr/>
        <p:nvPr/>
      </p:nvGrpSpPr>
      <p:grpSpPr>
        <a:xfrm>
          <a:off x="0" y="0"/>
          <a:ext cx="0" cy="0"/>
          <a:chOff x="0" y="0"/>
          <a:chExt cx="0" cy="0"/>
        </a:xfrm>
      </p:grpSpPr>
      <p:sp>
        <p:nvSpPr>
          <p:cNvPr id="1049592"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9593"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9594"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9595" name="页脚占位符 5"/>
          <p:cNvSpPr>
            <a:spLocks noGrp="1"/>
          </p:cNvSpPr>
          <p:nvPr>
            <p:ph type="ftr" sz="quarter" idx="11"/>
            <p:custDataLst>
              <p:tags r:id="rId4"/>
            </p:custDataLst>
          </p:nvPr>
        </p:nvSpPr>
        <p:spPr/>
        <p:txBody>
          <a:bodyPr/>
          <a:p>
            <a:endParaRPr altLang="en-US" dirty="0" lang="zh-CN"/>
          </a:p>
        </p:txBody>
      </p:sp>
      <p:sp>
        <p:nvSpPr>
          <p:cNvPr id="1049596"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9597"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433" name=""/>
        <p:cNvGrpSpPr/>
        <p:nvPr/>
      </p:nvGrpSpPr>
      <p:grpSpPr>
        <a:xfrm>
          <a:off x="0" y="0"/>
          <a:ext cx="0" cy="0"/>
          <a:chOff x="0" y="0"/>
          <a:chExt cx="0" cy="0"/>
        </a:xfrm>
      </p:grpSpPr>
      <p:sp>
        <p:nvSpPr>
          <p:cNvPr id="1049547"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9548"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549"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550" name="页脚占位符 4"/>
          <p:cNvSpPr>
            <a:spLocks noGrp="1"/>
          </p:cNvSpPr>
          <p:nvPr>
            <p:ph type="ftr" sz="quarter" idx="11"/>
            <p:custDataLst>
              <p:tags r:id="rId4"/>
            </p:custDataLst>
          </p:nvPr>
        </p:nvSpPr>
        <p:spPr/>
        <p:txBody>
          <a:bodyPr/>
          <a:p>
            <a:endParaRPr altLang="en-US" lang="zh-CN"/>
          </a:p>
        </p:txBody>
      </p:sp>
      <p:sp>
        <p:nvSpPr>
          <p:cNvPr id="1049551"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436" name=""/>
        <p:cNvGrpSpPr/>
        <p:nvPr/>
      </p:nvGrpSpPr>
      <p:grpSpPr>
        <a:xfrm>
          <a:off x="0" y="0"/>
          <a:ext cx="0" cy="0"/>
          <a:chOff x="0" y="0"/>
          <a:chExt cx="0" cy="0"/>
        </a:xfrm>
      </p:grpSpPr>
      <p:sp>
        <p:nvSpPr>
          <p:cNvPr id="1049562"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563" name="页脚占位符 3"/>
          <p:cNvSpPr>
            <a:spLocks noGrp="1"/>
          </p:cNvSpPr>
          <p:nvPr>
            <p:ph type="ftr" sz="quarter" idx="11"/>
            <p:custDataLst>
              <p:tags r:id="rId2"/>
            </p:custDataLst>
          </p:nvPr>
        </p:nvSpPr>
        <p:spPr/>
        <p:txBody>
          <a:bodyPr/>
          <a:p>
            <a:endParaRPr altLang="en-US" lang="zh-CN"/>
          </a:p>
        </p:txBody>
      </p:sp>
      <p:sp>
        <p:nvSpPr>
          <p:cNvPr id="1049564"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565"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438" name=""/>
        <p:cNvGrpSpPr/>
        <p:nvPr/>
      </p:nvGrpSpPr>
      <p:grpSpPr>
        <a:xfrm>
          <a:off x="0" y="0"/>
          <a:ext cx="0" cy="0"/>
          <a:chOff x="0" y="0"/>
          <a:chExt cx="0" cy="0"/>
        </a:xfrm>
      </p:grpSpPr>
      <p:sp>
        <p:nvSpPr>
          <p:cNvPr id="1049574"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575" name="页脚占位符 3"/>
          <p:cNvSpPr>
            <a:spLocks noGrp="1"/>
          </p:cNvSpPr>
          <p:nvPr>
            <p:ph type="ftr" sz="quarter" idx="11"/>
            <p:custDataLst>
              <p:tags r:id="rId2"/>
            </p:custDataLst>
          </p:nvPr>
        </p:nvSpPr>
        <p:spPr/>
        <p:txBody>
          <a:bodyPr/>
          <a:p>
            <a:endParaRPr altLang="en-US" lang="zh-CN"/>
          </a:p>
        </p:txBody>
      </p:sp>
      <p:sp>
        <p:nvSpPr>
          <p:cNvPr id="1049576"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577"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9578"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119" name=""/>
        <p:cNvGrpSpPr/>
        <p:nvPr/>
      </p:nvGrpSpPr>
      <p:grpSpPr>
        <a:xfrm>
          <a:off x="0" y="0"/>
          <a:ext cx="0" cy="0"/>
          <a:chOff x="0" y="0"/>
          <a:chExt cx="0" cy="0"/>
        </a:xfrm>
      </p:grpSpPr>
      <p:sp>
        <p:nvSpPr>
          <p:cNvPr id="1048670"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671"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672"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673" name="页脚占位符 16"/>
          <p:cNvSpPr>
            <a:spLocks noGrp="1"/>
          </p:cNvSpPr>
          <p:nvPr>
            <p:ph type="ftr" sz="quarter" idx="11"/>
            <p:custDataLst>
              <p:tags r:id="rId4"/>
            </p:custDataLst>
          </p:nvPr>
        </p:nvSpPr>
        <p:spPr/>
        <p:txBody>
          <a:bodyPr/>
          <a:p>
            <a:endParaRPr altLang="en-US" dirty="0" lang="zh-CN"/>
          </a:p>
        </p:txBody>
      </p:sp>
      <p:sp>
        <p:nvSpPr>
          <p:cNvPr id="1048674"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353" name=""/>
        <p:cNvGrpSpPr/>
        <p:nvPr/>
      </p:nvGrpSpPr>
      <p:grpSpPr>
        <a:xfrm>
          <a:off x="0" y="0"/>
          <a:ext cx="0" cy="0"/>
          <a:chOff x="0" y="0"/>
          <a:chExt cx="0" cy="0"/>
        </a:xfrm>
      </p:grpSpPr>
      <p:sp>
        <p:nvSpPr>
          <p:cNvPr id="1049189"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190"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191"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192" name="页脚占位符 4"/>
          <p:cNvSpPr>
            <a:spLocks noGrp="1"/>
          </p:cNvSpPr>
          <p:nvPr>
            <p:ph type="ftr" sz="quarter" idx="11"/>
            <p:custDataLst>
              <p:tags r:id="rId4"/>
            </p:custDataLst>
          </p:nvPr>
        </p:nvSpPr>
        <p:spPr/>
        <p:txBody>
          <a:bodyPr/>
          <a:p>
            <a:endParaRPr altLang="en-US" lang="zh-CN"/>
          </a:p>
        </p:txBody>
      </p:sp>
      <p:sp>
        <p:nvSpPr>
          <p:cNvPr id="1049193"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356" name=""/>
        <p:cNvGrpSpPr/>
        <p:nvPr/>
      </p:nvGrpSpPr>
      <p:grpSpPr>
        <a:xfrm>
          <a:off x="0" y="0"/>
          <a:ext cx="0" cy="0"/>
          <a:chOff x="0" y="0"/>
          <a:chExt cx="0" cy="0"/>
        </a:xfrm>
      </p:grpSpPr>
      <p:sp>
        <p:nvSpPr>
          <p:cNvPr id="1049208"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9209"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9210"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211" name="页脚占位符 4"/>
          <p:cNvSpPr>
            <a:spLocks noGrp="1"/>
          </p:cNvSpPr>
          <p:nvPr>
            <p:ph type="ftr" sz="quarter" idx="11"/>
            <p:custDataLst>
              <p:tags r:id="rId4"/>
            </p:custDataLst>
          </p:nvPr>
        </p:nvSpPr>
        <p:spPr/>
        <p:txBody>
          <a:bodyPr/>
          <a:p>
            <a:endParaRPr altLang="en-US" lang="zh-CN"/>
          </a:p>
        </p:txBody>
      </p:sp>
      <p:sp>
        <p:nvSpPr>
          <p:cNvPr id="1049212"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355" name=""/>
        <p:cNvGrpSpPr/>
        <p:nvPr/>
      </p:nvGrpSpPr>
      <p:grpSpPr>
        <a:xfrm>
          <a:off x="0" y="0"/>
          <a:ext cx="0" cy="0"/>
          <a:chOff x="0" y="0"/>
          <a:chExt cx="0" cy="0"/>
        </a:xfrm>
      </p:grpSpPr>
      <p:sp>
        <p:nvSpPr>
          <p:cNvPr id="1049202"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203"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204"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205"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206" name="页脚占位符 5"/>
          <p:cNvSpPr>
            <a:spLocks noGrp="1"/>
          </p:cNvSpPr>
          <p:nvPr>
            <p:ph type="ftr" sz="quarter" idx="11"/>
            <p:custDataLst>
              <p:tags r:id="rId5"/>
            </p:custDataLst>
          </p:nvPr>
        </p:nvSpPr>
        <p:spPr/>
        <p:txBody>
          <a:bodyPr/>
          <a:p>
            <a:endParaRPr altLang="en-US" lang="zh-CN"/>
          </a:p>
        </p:txBody>
      </p:sp>
      <p:sp>
        <p:nvSpPr>
          <p:cNvPr id="1049207"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354" name=""/>
        <p:cNvGrpSpPr/>
        <p:nvPr/>
      </p:nvGrpSpPr>
      <p:grpSpPr>
        <a:xfrm>
          <a:off x="0" y="0"/>
          <a:ext cx="0" cy="0"/>
          <a:chOff x="0" y="0"/>
          <a:chExt cx="0" cy="0"/>
        </a:xfrm>
      </p:grpSpPr>
      <p:sp>
        <p:nvSpPr>
          <p:cNvPr id="1049194"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195"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9196"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197"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9198"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199"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200" name="页脚占位符 7"/>
          <p:cNvSpPr>
            <a:spLocks noGrp="1"/>
          </p:cNvSpPr>
          <p:nvPr>
            <p:ph type="ftr" sz="quarter" idx="11"/>
            <p:custDataLst>
              <p:tags r:id="rId7"/>
            </p:custDataLst>
          </p:nvPr>
        </p:nvSpPr>
        <p:spPr/>
        <p:txBody>
          <a:bodyPr/>
          <a:p>
            <a:endParaRPr altLang="en-US" lang="zh-CN"/>
          </a:p>
        </p:txBody>
      </p:sp>
      <p:sp>
        <p:nvSpPr>
          <p:cNvPr id="1049201"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357" name=""/>
        <p:cNvGrpSpPr/>
        <p:nvPr/>
      </p:nvGrpSpPr>
      <p:grpSpPr>
        <a:xfrm>
          <a:off x="0" y="0"/>
          <a:ext cx="0" cy="0"/>
          <a:chOff x="0" y="0"/>
          <a:chExt cx="0" cy="0"/>
        </a:xfrm>
      </p:grpSpPr>
      <p:sp>
        <p:nvSpPr>
          <p:cNvPr id="1049213"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214"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9215" name="页脚占位符 3"/>
          <p:cNvSpPr>
            <a:spLocks noGrp="1"/>
          </p:cNvSpPr>
          <p:nvPr>
            <p:ph type="ftr" sz="quarter" idx="11"/>
            <p:custDataLst>
              <p:tags r:id="rId3"/>
            </p:custDataLst>
          </p:nvPr>
        </p:nvSpPr>
        <p:spPr/>
        <p:txBody>
          <a:bodyPr/>
          <a:p>
            <a:endParaRPr altLang="en-US" lang="zh-CN"/>
          </a:p>
        </p:txBody>
      </p:sp>
      <p:sp>
        <p:nvSpPr>
          <p:cNvPr id="1049216"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407" name=""/>
        <p:cNvGrpSpPr/>
        <p:nvPr/>
      </p:nvGrpSpPr>
      <p:grpSpPr>
        <a:xfrm>
          <a:off x="0" y="0"/>
          <a:ext cx="0" cy="0"/>
          <a:chOff x="0" y="0"/>
          <a:chExt cx="0" cy="0"/>
        </a:xfrm>
      </p:grpSpPr>
      <p:sp>
        <p:nvSpPr>
          <p:cNvPr id="1049465"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466"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467"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468"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469" name="页脚占位符 5"/>
          <p:cNvSpPr>
            <a:spLocks noGrp="1"/>
          </p:cNvSpPr>
          <p:nvPr>
            <p:ph type="ftr" sz="quarter" idx="11"/>
            <p:custDataLst>
              <p:tags r:id="rId5"/>
            </p:custDataLst>
          </p:nvPr>
        </p:nvSpPr>
        <p:spPr/>
        <p:txBody>
          <a:bodyPr/>
          <a:p>
            <a:endParaRPr altLang="en-US" lang="zh-CN"/>
          </a:p>
        </p:txBody>
      </p:sp>
      <p:sp>
        <p:nvSpPr>
          <p:cNvPr id="1049470"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358" name=""/>
        <p:cNvGrpSpPr/>
        <p:nvPr/>
      </p:nvGrpSpPr>
      <p:grpSpPr>
        <a:xfrm>
          <a:off x="0" y="0"/>
          <a:ext cx="0" cy="0"/>
          <a:chOff x="0" y="0"/>
          <a:chExt cx="0" cy="0"/>
        </a:xfrm>
      </p:grpSpPr>
      <p:sp>
        <p:nvSpPr>
          <p:cNvPr id="1049217"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218" name="页脚占位符 2"/>
          <p:cNvSpPr>
            <a:spLocks noGrp="1"/>
          </p:cNvSpPr>
          <p:nvPr>
            <p:ph type="ftr" sz="quarter" idx="11"/>
            <p:custDataLst>
              <p:tags r:id="rId2"/>
            </p:custDataLst>
          </p:nvPr>
        </p:nvSpPr>
        <p:spPr/>
        <p:txBody>
          <a:bodyPr/>
          <a:p>
            <a:endParaRPr altLang="en-US" lang="zh-CN"/>
          </a:p>
        </p:txBody>
      </p:sp>
      <p:sp>
        <p:nvSpPr>
          <p:cNvPr id="1049219"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360" name=""/>
        <p:cNvGrpSpPr/>
        <p:nvPr/>
      </p:nvGrpSpPr>
      <p:grpSpPr>
        <a:xfrm>
          <a:off x="0" y="0"/>
          <a:ext cx="0" cy="0"/>
          <a:chOff x="0" y="0"/>
          <a:chExt cx="0" cy="0"/>
        </a:xfrm>
      </p:grpSpPr>
      <p:sp>
        <p:nvSpPr>
          <p:cNvPr id="1049225"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9226"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9227"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9228" name="页脚占位符 5"/>
          <p:cNvSpPr>
            <a:spLocks noGrp="1"/>
          </p:cNvSpPr>
          <p:nvPr>
            <p:ph type="ftr" sz="quarter" idx="11"/>
            <p:custDataLst>
              <p:tags r:id="rId4"/>
            </p:custDataLst>
          </p:nvPr>
        </p:nvSpPr>
        <p:spPr/>
        <p:txBody>
          <a:bodyPr/>
          <a:p>
            <a:endParaRPr altLang="en-US" dirty="0" lang="zh-CN"/>
          </a:p>
        </p:txBody>
      </p:sp>
      <p:sp>
        <p:nvSpPr>
          <p:cNvPr id="1049229"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9230"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361" name=""/>
        <p:cNvGrpSpPr/>
        <p:nvPr/>
      </p:nvGrpSpPr>
      <p:grpSpPr>
        <a:xfrm>
          <a:off x="0" y="0"/>
          <a:ext cx="0" cy="0"/>
          <a:chOff x="0" y="0"/>
          <a:chExt cx="0" cy="0"/>
        </a:xfrm>
      </p:grpSpPr>
      <p:sp>
        <p:nvSpPr>
          <p:cNvPr id="1049231"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9232"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233"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234" name="页脚占位符 4"/>
          <p:cNvSpPr>
            <a:spLocks noGrp="1"/>
          </p:cNvSpPr>
          <p:nvPr>
            <p:ph type="ftr" sz="quarter" idx="11"/>
            <p:custDataLst>
              <p:tags r:id="rId4"/>
            </p:custDataLst>
          </p:nvPr>
        </p:nvSpPr>
        <p:spPr/>
        <p:txBody>
          <a:bodyPr/>
          <a:p>
            <a:endParaRPr altLang="en-US" lang="zh-CN"/>
          </a:p>
        </p:txBody>
      </p:sp>
      <p:sp>
        <p:nvSpPr>
          <p:cNvPr id="1049235"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352" name=""/>
        <p:cNvGrpSpPr/>
        <p:nvPr/>
      </p:nvGrpSpPr>
      <p:grpSpPr>
        <a:xfrm>
          <a:off x="0" y="0"/>
          <a:ext cx="0" cy="0"/>
          <a:chOff x="0" y="0"/>
          <a:chExt cx="0" cy="0"/>
        </a:xfrm>
      </p:grpSpPr>
      <p:sp>
        <p:nvSpPr>
          <p:cNvPr id="1049185"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186" name="页脚占位符 3"/>
          <p:cNvSpPr>
            <a:spLocks noGrp="1"/>
          </p:cNvSpPr>
          <p:nvPr>
            <p:ph type="ftr" sz="quarter" idx="11"/>
            <p:custDataLst>
              <p:tags r:id="rId2"/>
            </p:custDataLst>
          </p:nvPr>
        </p:nvSpPr>
        <p:spPr/>
        <p:txBody>
          <a:bodyPr/>
          <a:p>
            <a:endParaRPr altLang="en-US" lang="zh-CN"/>
          </a:p>
        </p:txBody>
      </p:sp>
      <p:sp>
        <p:nvSpPr>
          <p:cNvPr id="1049187"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188"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359" name=""/>
        <p:cNvGrpSpPr/>
        <p:nvPr/>
      </p:nvGrpSpPr>
      <p:grpSpPr>
        <a:xfrm>
          <a:off x="0" y="0"/>
          <a:ext cx="0" cy="0"/>
          <a:chOff x="0" y="0"/>
          <a:chExt cx="0" cy="0"/>
        </a:xfrm>
      </p:grpSpPr>
      <p:sp>
        <p:nvSpPr>
          <p:cNvPr id="1049220"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221" name="页脚占位符 3"/>
          <p:cNvSpPr>
            <a:spLocks noGrp="1"/>
          </p:cNvSpPr>
          <p:nvPr>
            <p:ph type="ftr" sz="quarter" idx="11"/>
            <p:custDataLst>
              <p:tags r:id="rId2"/>
            </p:custDataLst>
          </p:nvPr>
        </p:nvSpPr>
        <p:spPr/>
        <p:txBody>
          <a:bodyPr/>
          <a:p>
            <a:endParaRPr altLang="en-US" lang="zh-CN"/>
          </a:p>
        </p:txBody>
      </p:sp>
      <p:sp>
        <p:nvSpPr>
          <p:cNvPr id="1049222"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223"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9224"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133" name=""/>
        <p:cNvGrpSpPr/>
        <p:nvPr/>
      </p:nvGrpSpPr>
      <p:grpSpPr>
        <a:xfrm>
          <a:off x="0" y="0"/>
          <a:ext cx="0" cy="0"/>
          <a:chOff x="0" y="0"/>
          <a:chExt cx="0" cy="0"/>
        </a:xfrm>
      </p:grpSpPr>
      <p:sp>
        <p:nvSpPr>
          <p:cNvPr id="1048684"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685"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686"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687" name="页脚占位符 16"/>
          <p:cNvSpPr>
            <a:spLocks noGrp="1"/>
          </p:cNvSpPr>
          <p:nvPr>
            <p:ph type="ftr" sz="quarter" idx="11"/>
            <p:custDataLst>
              <p:tags r:id="rId4"/>
            </p:custDataLst>
          </p:nvPr>
        </p:nvSpPr>
        <p:spPr/>
        <p:txBody>
          <a:bodyPr/>
          <a:p>
            <a:endParaRPr altLang="en-US" dirty="0" lang="zh-CN"/>
          </a:p>
        </p:txBody>
      </p:sp>
      <p:sp>
        <p:nvSpPr>
          <p:cNvPr id="1048688"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277" name=""/>
        <p:cNvGrpSpPr/>
        <p:nvPr/>
      </p:nvGrpSpPr>
      <p:grpSpPr>
        <a:xfrm>
          <a:off x="0" y="0"/>
          <a:ext cx="0" cy="0"/>
          <a:chOff x="0" y="0"/>
          <a:chExt cx="0" cy="0"/>
        </a:xfrm>
      </p:grpSpPr>
      <p:sp>
        <p:nvSpPr>
          <p:cNvPr id="1048859"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860"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61"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62" name="页脚占位符 4"/>
          <p:cNvSpPr>
            <a:spLocks noGrp="1"/>
          </p:cNvSpPr>
          <p:nvPr>
            <p:ph type="ftr" sz="quarter" idx="11"/>
            <p:custDataLst>
              <p:tags r:id="rId4"/>
            </p:custDataLst>
          </p:nvPr>
        </p:nvSpPr>
        <p:spPr/>
        <p:txBody>
          <a:bodyPr/>
          <a:p>
            <a:endParaRPr altLang="en-US" lang="zh-CN"/>
          </a:p>
        </p:txBody>
      </p:sp>
      <p:sp>
        <p:nvSpPr>
          <p:cNvPr id="1048863"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273" name=""/>
        <p:cNvGrpSpPr/>
        <p:nvPr/>
      </p:nvGrpSpPr>
      <p:grpSpPr>
        <a:xfrm>
          <a:off x="0" y="0"/>
          <a:ext cx="0" cy="0"/>
          <a:chOff x="0" y="0"/>
          <a:chExt cx="0" cy="0"/>
        </a:xfrm>
      </p:grpSpPr>
      <p:sp>
        <p:nvSpPr>
          <p:cNvPr id="1048835"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8836"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8837"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38" name="页脚占位符 4"/>
          <p:cNvSpPr>
            <a:spLocks noGrp="1"/>
          </p:cNvSpPr>
          <p:nvPr>
            <p:ph type="ftr" sz="quarter" idx="11"/>
            <p:custDataLst>
              <p:tags r:id="rId4"/>
            </p:custDataLst>
          </p:nvPr>
        </p:nvSpPr>
        <p:spPr/>
        <p:txBody>
          <a:bodyPr/>
          <a:p>
            <a:endParaRPr altLang="en-US" lang="zh-CN"/>
          </a:p>
        </p:txBody>
      </p:sp>
      <p:sp>
        <p:nvSpPr>
          <p:cNvPr id="1048839"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271" name=""/>
        <p:cNvGrpSpPr/>
        <p:nvPr/>
      </p:nvGrpSpPr>
      <p:grpSpPr>
        <a:xfrm>
          <a:off x="0" y="0"/>
          <a:ext cx="0" cy="0"/>
          <a:chOff x="0" y="0"/>
          <a:chExt cx="0" cy="0"/>
        </a:xfrm>
      </p:grpSpPr>
      <p:sp>
        <p:nvSpPr>
          <p:cNvPr id="1048825"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826"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27"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828"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8829" name="页脚占位符 5"/>
          <p:cNvSpPr>
            <a:spLocks noGrp="1"/>
          </p:cNvSpPr>
          <p:nvPr>
            <p:ph type="ftr" sz="quarter" idx="11"/>
            <p:custDataLst>
              <p:tags r:id="rId5"/>
            </p:custDataLst>
          </p:nvPr>
        </p:nvSpPr>
        <p:spPr/>
        <p:txBody>
          <a:bodyPr/>
          <a:p>
            <a:endParaRPr altLang="en-US" lang="zh-CN"/>
          </a:p>
        </p:txBody>
      </p:sp>
      <p:sp>
        <p:nvSpPr>
          <p:cNvPr id="1048830"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274" name=""/>
        <p:cNvGrpSpPr/>
        <p:nvPr/>
      </p:nvGrpSpPr>
      <p:grpSpPr>
        <a:xfrm>
          <a:off x="0" y="0"/>
          <a:ext cx="0" cy="0"/>
          <a:chOff x="0" y="0"/>
          <a:chExt cx="0" cy="0"/>
        </a:xfrm>
      </p:grpSpPr>
      <p:sp>
        <p:nvSpPr>
          <p:cNvPr id="1048840"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841"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8842"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43"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8844"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45"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8846" name="页脚占位符 7"/>
          <p:cNvSpPr>
            <a:spLocks noGrp="1"/>
          </p:cNvSpPr>
          <p:nvPr>
            <p:ph type="ftr" sz="quarter" idx="11"/>
            <p:custDataLst>
              <p:tags r:id="rId7"/>
            </p:custDataLst>
          </p:nvPr>
        </p:nvSpPr>
        <p:spPr/>
        <p:txBody>
          <a:bodyPr/>
          <a:p>
            <a:endParaRPr altLang="en-US" lang="zh-CN"/>
          </a:p>
        </p:txBody>
      </p:sp>
      <p:sp>
        <p:nvSpPr>
          <p:cNvPr id="1048847"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408" name=""/>
        <p:cNvGrpSpPr/>
        <p:nvPr/>
      </p:nvGrpSpPr>
      <p:grpSpPr>
        <a:xfrm>
          <a:off x="0" y="0"/>
          <a:ext cx="0" cy="0"/>
          <a:chOff x="0" y="0"/>
          <a:chExt cx="0" cy="0"/>
        </a:xfrm>
      </p:grpSpPr>
      <p:sp>
        <p:nvSpPr>
          <p:cNvPr id="1049471"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472"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9473"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474"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9475"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476"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477" name="页脚占位符 7"/>
          <p:cNvSpPr>
            <a:spLocks noGrp="1"/>
          </p:cNvSpPr>
          <p:nvPr>
            <p:ph type="ftr" sz="quarter" idx="11"/>
            <p:custDataLst>
              <p:tags r:id="rId7"/>
            </p:custDataLst>
          </p:nvPr>
        </p:nvSpPr>
        <p:spPr/>
        <p:txBody>
          <a:bodyPr/>
          <a:p>
            <a:endParaRPr altLang="en-US" lang="zh-CN"/>
          </a:p>
        </p:txBody>
      </p:sp>
      <p:sp>
        <p:nvSpPr>
          <p:cNvPr id="1049478"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272" name=""/>
        <p:cNvGrpSpPr/>
        <p:nvPr/>
      </p:nvGrpSpPr>
      <p:grpSpPr>
        <a:xfrm>
          <a:off x="0" y="0"/>
          <a:ext cx="0" cy="0"/>
          <a:chOff x="0" y="0"/>
          <a:chExt cx="0" cy="0"/>
        </a:xfrm>
      </p:grpSpPr>
      <p:sp>
        <p:nvSpPr>
          <p:cNvPr id="1048831"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8832"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8833" name="页脚占位符 3"/>
          <p:cNvSpPr>
            <a:spLocks noGrp="1"/>
          </p:cNvSpPr>
          <p:nvPr>
            <p:ph type="ftr" sz="quarter" idx="11"/>
            <p:custDataLst>
              <p:tags r:id="rId3"/>
            </p:custDataLst>
          </p:nvPr>
        </p:nvSpPr>
        <p:spPr/>
        <p:txBody>
          <a:bodyPr/>
          <a:p>
            <a:endParaRPr altLang="en-US" lang="zh-CN"/>
          </a:p>
        </p:txBody>
      </p:sp>
      <p:sp>
        <p:nvSpPr>
          <p:cNvPr id="1048834"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278" name=""/>
        <p:cNvGrpSpPr/>
        <p:nvPr/>
      </p:nvGrpSpPr>
      <p:grpSpPr>
        <a:xfrm>
          <a:off x="0" y="0"/>
          <a:ext cx="0" cy="0"/>
          <a:chOff x="0" y="0"/>
          <a:chExt cx="0" cy="0"/>
        </a:xfrm>
      </p:grpSpPr>
      <p:sp>
        <p:nvSpPr>
          <p:cNvPr id="1048864"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865" name="页脚占位符 2"/>
          <p:cNvSpPr>
            <a:spLocks noGrp="1"/>
          </p:cNvSpPr>
          <p:nvPr>
            <p:ph type="ftr" sz="quarter" idx="11"/>
            <p:custDataLst>
              <p:tags r:id="rId2"/>
            </p:custDataLst>
          </p:nvPr>
        </p:nvSpPr>
        <p:spPr/>
        <p:txBody>
          <a:bodyPr/>
          <a:p>
            <a:endParaRPr altLang="en-US" lang="zh-CN"/>
          </a:p>
        </p:txBody>
      </p:sp>
      <p:sp>
        <p:nvSpPr>
          <p:cNvPr id="1048866"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275" name=""/>
        <p:cNvGrpSpPr/>
        <p:nvPr/>
      </p:nvGrpSpPr>
      <p:grpSpPr>
        <a:xfrm>
          <a:off x="0" y="0"/>
          <a:ext cx="0" cy="0"/>
          <a:chOff x="0" y="0"/>
          <a:chExt cx="0" cy="0"/>
        </a:xfrm>
      </p:grpSpPr>
      <p:sp>
        <p:nvSpPr>
          <p:cNvPr id="1048848"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8849"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8850"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8851" name="页脚占位符 5"/>
          <p:cNvSpPr>
            <a:spLocks noGrp="1"/>
          </p:cNvSpPr>
          <p:nvPr>
            <p:ph type="ftr" sz="quarter" idx="11"/>
            <p:custDataLst>
              <p:tags r:id="rId4"/>
            </p:custDataLst>
          </p:nvPr>
        </p:nvSpPr>
        <p:spPr/>
        <p:txBody>
          <a:bodyPr/>
          <a:p>
            <a:endParaRPr altLang="en-US" dirty="0" lang="zh-CN"/>
          </a:p>
        </p:txBody>
      </p:sp>
      <p:sp>
        <p:nvSpPr>
          <p:cNvPr id="1048852"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8853"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276" name=""/>
        <p:cNvGrpSpPr/>
        <p:nvPr/>
      </p:nvGrpSpPr>
      <p:grpSpPr>
        <a:xfrm>
          <a:off x="0" y="0"/>
          <a:ext cx="0" cy="0"/>
          <a:chOff x="0" y="0"/>
          <a:chExt cx="0" cy="0"/>
        </a:xfrm>
      </p:grpSpPr>
      <p:sp>
        <p:nvSpPr>
          <p:cNvPr id="1048854"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8855"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856"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57" name="页脚占位符 4"/>
          <p:cNvSpPr>
            <a:spLocks noGrp="1"/>
          </p:cNvSpPr>
          <p:nvPr>
            <p:ph type="ftr" sz="quarter" idx="11"/>
            <p:custDataLst>
              <p:tags r:id="rId4"/>
            </p:custDataLst>
          </p:nvPr>
        </p:nvSpPr>
        <p:spPr/>
        <p:txBody>
          <a:bodyPr/>
          <a:p>
            <a:endParaRPr altLang="en-US" lang="zh-CN"/>
          </a:p>
        </p:txBody>
      </p:sp>
      <p:sp>
        <p:nvSpPr>
          <p:cNvPr id="1048858"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279" name=""/>
        <p:cNvGrpSpPr/>
        <p:nvPr/>
      </p:nvGrpSpPr>
      <p:grpSpPr>
        <a:xfrm>
          <a:off x="0" y="0"/>
          <a:ext cx="0" cy="0"/>
          <a:chOff x="0" y="0"/>
          <a:chExt cx="0" cy="0"/>
        </a:xfrm>
      </p:grpSpPr>
      <p:sp>
        <p:nvSpPr>
          <p:cNvPr id="1048867"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868" name="页脚占位符 3"/>
          <p:cNvSpPr>
            <a:spLocks noGrp="1"/>
          </p:cNvSpPr>
          <p:nvPr>
            <p:ph type="ftr" sz="quarter" idx="11"/>
            <p:custDataLst>
              <p:tags r:id="rId2"/>
            </p:custDataLst>
          </p:nvPr>
        </p:nvSpPr>
        <p:spPr/>
        <p:txBody>
          <a:bodyPr/>
          <a:p>
            <a:endParaRPr altLang="en-US" lang="zh-CN"/>
          </a:p>
        </p:txBody>
      </p:sp>
      <p:sp>
        <p:nvSpPr>
          <p:cNvPr id="1048869"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8870"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270" name=""/>
        <p:cNvGrpSpPr/>
        <p:nvPr/>
      </p:nvGrpSpPr>
      <p:grpSpPr>
        <a:xfrm>
          <a:off x="0" y="0"/>
          <a:ext cx="0" cy="0"/>
          <a:chOff x="0" y="0"/>
          <a:chExt cx="0" cy="0"/>
        </a:xfrm>
      </p:grpSpPr>
      <p:sp>
        <p:nvSpPr>
          <p:cNvPr id="1048820"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821" name="页脚占位符 3"/>
          <p:cNvSpPr>
            <a:spLocks noGrp="1"/>
          </p:cNvSpPr>
          <p:nvPr>
            <p:ph type="ftr" sz="quarter" idx="11"/>
            <p:custDataLst>
              <p:tags r:id="rId2"/>
            </p:custDataLst>
          </p:nvPr>
        </p:nvSpPr>
        <p:spPr/>
        <p:txBody>
          <a:bodyPr/>
          <a:p>
            <a:endParaRPr altLang="en-US" lang="zh-CN"/>
          </a:p>
        </p:txBody>
      </p:sp>
      <p:sp>
        <p:nvSpPr>
          <p:cNvPr id="1048822"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8823"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8824"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147" name=""/>
        <p:cNvGrpSpPr/>
        <p:nvPr/>
      </p:nvGrpSpPr>
      <p:grpSpPr>
        <a:xfrm>
          <a:off x="0" y="0"/>
          <a:ext cx="0" cy="0"/>
          <a:chOff x="0" y="0"/>
          <a:chExt cx="0" cy="0"/>
        </a:xfrm>
      </p:grpSpPr>
      <p:sp>
        <p:nvSpPr>
          <p:cNvPr id="1048700"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701"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702"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703" name="页脚占位符 16"/>
          <p:cNvSpPr>
            <a:spLocks noGrp="1"/>
          </p:cNvSpPr>
          <p:nvPr>
            <p:ph type="ftr" sz="quarter" idx="11"/>
            <p:custDataLst>
              <p:tags r:id="rId4"/>
            </p:custDataLst>
          </p:nvPr>
        </p:nvSpPr>
        <p:spPr/>
        <p:txBody>
          <a:bodyPr/>
          <a:p>
            <a:endParaRPr altLang="en-US" dirty="0" lang="zh-CN"/>
          </a:p>
        </p:txBody>
      </p:sp>
      <p:sp>
        <p:nvSpPr>
          <p:cNvPr id="1048704"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351" name=""/>
        <p:cNvGrpSpPr/>
        <p:nvPr/>
      </p:nvGrpSpPr>
      <p:grpSpPr>
        <a:xfrm>
          <a:off x="0" y="0"/>
          <a:ext cx="0" cy="0"/>
          <a:chOff x="0" y="0"/>
          <a:chExt cx="0" cy="0"/>
        </a:xfrm>
      </p:grpSpPr>
      <p:sp>
        <p:nvSpPr>
          <p:cNvPr id="1049180"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181"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182"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183" name="页脚占位符 4"/>
          <p:cNvSpPr>
            <a:spLocks noGrp="1"/>
          </p:cNvSpPr>
          <p:nvPr>
            <p:ph type="ftr" sz="quarter" idx="11"/>
            <p:custDataLst>
              <p:tags r:id="rId4"/>
            </p:custDataLst>
          </p:nvPr>
        </p:nvSpPr>
        <p:spPr/>
        <p:txBody>
          <a:bodyPr/>
          <a:p>
            <a:endParaRPr altLang="en-US" lang="zh-CN"/>
          </a:p>
        </p:txBody>
      </p:sp>
      <p:sp>
        <p:nvSpPr>
          <p:cNvPr id="1049184"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348" name=""/>
        <p:cNvGrpSpPr/>
        <p:nvPr/>
      </p:nvGrpSpPr>
      <p:grpSpPr>
        <a:xfrm>
          <a:off x="0" y="0"/>
          <a:ext cx="0" cy="0"/>
          <a:chOff x="0" y="0"/>
          <a:chExt cx="0" cy="0"/>
        </a:xfrm>
      </p:grpSpPr>
      <p:sp>
        <p:nvSpPr>
          <p:cNvPr id="1049165"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9166"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9167"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168" name="页脚占位符 4"/>
          <p:cNvSpPr>
            <a:spLocks noGrp="1"/>
          </p:cNvSpPr>
          <p:nvPr>
            <p:ph type="ftr" sz="quarter" idx="11"/>
            <p:custDataLst>
              <p:tags r:id="rId4"/>
            </p:custDataLst>
          </p:nvPr>
        </p:nvSpPr>
        <p:spPr/>
        <p:txBody>
          <a:bodyPr/>
          <a:p>
            <a:endParaRPr altLang="en-US" lang="zh-CN"/>
          </a:p>
        </p:txBody>
      </p:sp>
      <p:sp>
        <p:nvSpPr>
          <p:cNvPr id="1049169"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350" name=""/>
        <p:cNvGrpSpPr/>
        <p:nvPr/>
      </p:nvGrpSpPr>
      <p:grpSpPr>
        <a:xfrm>
          <a:off x="0" y="0"/>
          <a:ext cx="0" cy="0"/>
          <a:chOff x="0" y="0"/>
          <a:chExt cx="0" cy="0"/>
        </a:xfrm>
      </p:grpSpPr>
      <p:sp>
        <p:nvSpPr>
          <p:cNvPr id="1049174"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175"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176"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177"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178" name="页脚占位符 5"/>
          <p:cNvSpPr>
            <a:spLocks noGrp="1"/>
          </p:cNvSpPr>
          <p:nvPr>
            <p:ph type="ftr" sz="quarter" idx="11"/>
            <p:custDataLst>
              <p:tags r:id="rId5"/>
            </p:custDataLst>
          </p:nvPr>
        </p:nvSpPr>
        <p:spPr/>
        <p:txBody>
          <a:bodyPr/>
          <a:p>
            <a:endParaRPr altLang="en-US" lang="zh-CN"/>
          </a:p>
        </p:txBody>
      </p:sp>
      <p:sp>
        <p:nvSpPr>
          <p:cNvPr id="1049179"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401" name=""/>
        <p:cNvGrpSpPr/>
        <p:nvPr/>
      </p:nvGrpSpPr>
      <p:grpSpPr>
        <a:xfrm>
          <a:off x="0" y="0"/>
          <a:ext cx="0" cy="0"/>
          <a:chOff x="0" y="0"/>
          <a:chExt cx="0" cy="0"/>
        </a:xfrm>
      </p:grpSpPr>
      <p:sp>
        <p:nvSpPr>
          <p:cNvPr id="1049437"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438"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9439" name="页脚占位符 3"/>
          <p:cNvSpPr>
            <a:spLocks noGrp="1"/>
          </p:cNvSpPr>
          <p:nvPr>
            <p:ph type="ftr" sz="quarter" idx="11"/>
            <p:custDataLst>
              <p:tags r:id="rId3"/>
            </p:custDataLst>
          </p:nvPr>
        </p:nvSpPr>
        <p:spPr/>
        <p:txBody>
          <a:bodyPr/>
          <a:p>
            <a:endParaRPr altLang="en-US" lang="zh-CN"/>
          </a:p>
        </p:txBody>
      </p:sp>
      <p:sp>
        <p:nvSpPr>
          <p:cNvPr id="1049440"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343" name=""/>
        <p:cNvGrpSpPr/>
        <p:nvPr/>
      </p:nvGrpSpPr>
      <p:grpSpPr>
        <a:xfrm>
          <a:off x="0" y="0"/>
          <a:ext cx="0" cy="0"/>
          <a:chOff x="0" y="0"/>
          <a:chExt cx="0" cy="0"/>
        </a:xfrm>
      </p:grpSpPr>
      <p:sp>
        <p:nvSpPr>
          <p:cNvPr id="1049139"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140"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9141"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142"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9143"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144"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145" name="页脚占位符 7"/>
          <p:cNvSpPr>
            <a:spLocks noGrp="1"/>
          </p:cNvSpPr>
          <p:nvPr>
            <p:ph type="ftr" sz="quarter" idx="11"/>
            <p:custDataLst>
              <p:tags r:id="rId7"/>
            </p:custDataLst>
          </p:nvPr>
        </p:nvSpPr>
        <p:spPr/>
        <p:txBody>
          <a:bodyPr/>
          <a:p>
            <a:endParaRPr altLang="en-US" lang="zh-CN"/>
          </a:p>
        </p:txBody>
      </p:sp>
      <p:sp>
        <p:nvSpPr>
          <p:cNvPr id="1049146"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346" name=""/>
        <p:cNvGrpSpPr/>
        <p:nvPr/>
      </p:nvGrpSpPr>
      <p:grpSpPr>
        <a:xfrm>
          <a:off x="0" y="0"/>
          <a:ext cx="0" cy="0"/>
          <a:chOff x="0" y="0"/>
          <a:chExt cx="0" cy="0"/>
        </a:xfrm>
      </p:grpSpPr>
      <p:sp>
        <p:nvSpPr>
          <p:cNvPr id="1049156"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157"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9158" name="页脚占位符 3"/>
          <p:cNvSpPr>
            <a:spLocks noGrp="1"/>
          </p:cNvSpPr>
          <p:nvPr>
            <p:ph type="ftr" sz="quarter" idx="11"/>
            <p:custDataLst>
              <p:tags r:id="rId3"/>
            </p:custDataLst>
          </p:nvPr>
        </p:nvSpPr>
        <p:spPr/>
        <p:txBody>
          <a:bodyPr/>
          <a:p>
            <a:endParaRPr altLang="en-US" lang="zh-CN"/>
          </a:p>
        </p:txBody>
      </p:sp>
      <p:sp>
        <p:nvSpPr>
          <p:cNvPr id="1049159"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345" name=""/>
        <p:cNvGrpSpPr/>
        <p:nvPr/>
      </p:nvGrpSpPr>
      <p:grpSpPr>
        <a:xfrm>
          <a:off x="0" y="0"/>
          <a:ext cx="0" cy="0"/>
          <a:chOff x="0" y="0"/>
          <a:chExt cx="0" cy="0"/>
        </a:xfrm>
      </p:grpSpPr>
      <p:sp>
        <p:nvSpPr>
          <p:cNvPr id="1049153"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154" name="页脚占位符 2"/>
          <p:cNvSpPr>
            <a:spLocks noGrp="1"/>
          </p:cNvSpPr>
          <p:nvPr>
            <p:ph type="ftr" sz="quarter" idx="11"/>
            <p:custDataLst>
              <p:tags r:id="rId2"/>
            </p:custDataLst>
          </p:nvPr>
        </p:nvSpPr>
        <p:spPr/>
        <p:txBody>
          <a:bodyPr/>
          <a:p>
            <a:endParaRPr altLang="en-US" lang="zh-CN"/>
          </a:p>
        </p:txBody>
      </p:sp>
      <p:sp>
        <p:nvSpPr>
          <p:cNvPr id="1049155"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344" name=""/>
        <p:cNvGrpSpPr/>
        <p:nvPr/>
      </p:nvGrpSpPr>
      <p:grpSpPr>
        <a:xfrm>
          <a:off x="0" y="0"/>
          <a:ext cx="0" cy="0"/>
          <a:chOff x="0" y="0"/>
          <a:chExt cx="0" cy="0"/>
        </a:xfrm>
      </p:grpSpPr>
      <p:sp>
        <p:nvSpPr>
          <p:cNvPr id="1049147"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9148"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9149"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9150" name="页脚占位符 5"/>
          <p:cNvSpPr>
            <a:spLocks noGrp="1"/>
          </p:cNvSpPr>
          <p:nvPr>
            <p:ph type="ftr" sz="quarter" idx="11"/>
            <p:custDataLst>
              <p:tags r:id="rId4"/>
            </p:custDataLst>
          </p:nvPr>
        </p:nvSpPr>
        <p:spPr/>
        <p:txBody>
          <a:bodyPr/>
          <a:p>
            <a:endParaRPr altLang="en-US" dirty="0" lang="zh-CN"/>
          </a:p>
        </p:txBody>
      </p:sp>
      <p:sp>
        <p:nvSpPr>
          <p:cNvPr id="1049151"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9152"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347" name=""/>
        <p:cNvGrpSpPr/>
        <p:nvPr/>
      </p:nvGrpSpPr>
      <p:grpSpPr>
        <a:xfrm>
          <a:off x="0" y="0"/>
          <a:ext cx="0" cy="0"/>
          <a:chOff x="0" y="0"/>
          <a:chExt cx="0" cy="0"/>
        </a:xfrm>
      </p:grpSpPr>
      <p:sp>
        <p:nvSpPr>
          <p:cNvPr id="1049160"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9161"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162"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163" name="页脚占位符 4"/>
          <p:cNvSpPr>
            <a:spLocks noGrp="1"/>
          </p:cNvSpPr>
          <p:nvPr>
            <p:ph type="ftr" sz="quarter" idx="11"/>
            <p:custDataLst>
              <p:tags r:id="rId4"/>
            </p:custDataLst>
          </p:nvPr>
        </p:nvSpPr>
        <p:spPr/>
        <p:txBody>
          <a:bodyPr/>
          <a:p>
            <a:endParaRPr altLang="en-US" lang="zh-CN"/>
          </a:p>
        </p:txBody>
      </p:sp>
      <p:sp>
        <p:nvSpPr>
          <p:cNvPr id="1049164"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349" name=""/>
        <p:cNvGrpSpPr/>
        <p:nvPr/>
      </p:nvGrpSpPr>
      <p:grpSpPr>
        <a:xfrm>
          <a:off x="0" y="0"/>
          <a:ext cx="0" cy="0"/>
          <a:chOff x="0" y="0"/>
          <a:chExt cx="0" cy="0"/>
        </a:xfrm>
      </p:grpSpPr>
      <p:sp>
        <p:nvSpPr>
          <p:cNvPr id="1049170"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171" name="页脚占位符 3"/>
          <p:cNvSpPr>
            <a:spLocks noGrp="1"/>
          </p:cNvSpPr>
          <p:nvPr>
            <p:ph type="ftr" sz="quarter" idx="11"/>
            <p:custDataLst>
              <p:tags r:id="rId2"/>
            </p:custDataLst>
          </p:nvPr>
        </p:nvSpPr>
        <p:spPr/>
        <p:txBody>
          <a:bodyPr/>
          <a:p>
            <a:endParaRPr altLang="en-US" lang="zh-CN"/>
          </a:p>
        </p:txBody>
      </p:sp>
      <p:sp>
        <p:nvSpPr>
          <p:cNvPr id="1049172"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173"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342" name=""/>
        <p:cNvGrpSpPr/>
        <p:nvPr/>
      </p:nvGrpSpPr>
      <p:grpSpPr>
        <a:xfrm>
          <a:off x="0" y="0"/>
          <a:ext cx="0" cy="0"/>
          <a:chOff x="0" y="0"/>
          <a:chExt cx="0" cy="0"/>
        </a:xfrm>
      </p:grpSpPr>
      <p:sp>
        <p:nvSpPr>
          <p:cNvPr id="1049134"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135" name="页脚占位符 3"/>
          <p:cNvSpPr>
            <a:spLocks noGrp="1"/>
          </p:cNvSpPr>
          <p:nvPr>
            <p:ph type="ftr" sz="quarter" idx="11"/>
            <p:custDataLst>
              <p:tags r:id="rId2"/>
            </p:custDataLst>
          </p:nvPr>
        </p:nvSpPr>
        <p:spPr/>
        <p:txBody>
          <a:bodyPr/>
          <a:p>
            <a:endParaRPr altLang="en-US" lang="zh-CN"/>
          </a:p>
        </p:txBody>
      </p:sp>
      <p:sp>
        <p:nvSpPr>
          <p:cNvPr id="1049136"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137"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9138"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161" name=""/>
        <p:cNvGrpSpPr/>
        <p:nvPr/>
      </p:nvGrpSpPr>
      <p:grpSpPr>
        <a:xfrm>
          <a:off x="0" y="0"/>
          <a:ext cx="0" cy="0"/>
          <a:chOff x="0" y="0"/>
          <a:chExt cx="0" cy="0"/>
        </a:xfrm>
      </p:grpSpPr>
      <p:sp>
        <p:nvSpPr>
          <p:cNvPr id="1048713"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714"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715"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716" name="页脚占位符 16"/>
          <p:cNvSpPr>
            <a:spLocks noGrp="1"/>
          </p:cNvSpPr>
          <p:nvPr>
            <p:ph type="ftr" sz="quarter" idx="11"/>
            <p:custDataLst>
              <p:tags r:id="rId4"/>
            </p:custDataLst>
          </p:nvPr>
        </p:nvSpPr>
        <p:spPr/>
        <p:txBody>
          <a:bodyPr/>
          <a:p>
            <a:endParaRPr altLang="en-US" dirty="0" lang="zh-CN"/>
          </a:p>
        </p:txBody>
      </p:sp>
      <p:sp>
        <p:nvSpPr>
          <p:cNvPr id="1048717"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389" name=""/>
        <p:cNvGrpSpPr/>
        <p:nvPr/>
      </p:nvGrpSpPr>
      <p:grpSpPr>
        <a:xfrm>
          <a:off x="0" y="0"/>
          <a:ext cx="0" cy="0"/>
          <a:chOff x="0" y="0"/>
          <a:chExt cx="0" cy="0"/>
        </a:xfrm>
      </p:grpSpPr>
      <p:sp>
        <p:nvSpPr>
          <p:cNvPr id="1049376"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377"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378"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379" name="页脚占位符 4"/>
          <p:cNvSpPr>
            <a:spLocks noGrp="1"/>
          </p:cNvSpPr>
          <p:nvPr>
            <p:ph type="ftr" sz="quarter" idx="11"/>
            <p:custDataLst>
              <p:tags r:id="rId4"/>
            </p:custDataLst>
          </p:nvPr>
        </p:nvSpPr>
        <p:spPr/>
        <p:txBody>
          <a:bodyPr/>
          <a:p>
            <a:endParaRPr altLang="en-US" lang="zh-CN"/>
          </a:p>
        </p:txBody>
      </p:sp>
      <p:sp>
        <p:nvSpPr>
          <p:cNvPr id="1049380"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390" name=""/>
        <p:cNvGrpSpPr/>
        <p:nvPr/>
      </p:nvGrpSpPr>
      <p:grpSpPr>
        <a:xfrm>
          <a:off x="0" y="0"/>
          <a:ext cx="0" cy="0"/>
          <a:chOff x="0" y="0"/>
          <a:chExt cx="0" cy="0"/>
        </a:xfrm>
      </p:grpSpPr>
      <p:sp>
        <p:nvSpPr>
          <p:cNvPr id="1049381"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9382"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9383"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384" name="页脚占位符 4"/>
          <p:cNvSpPr>
            <a:spLocks noGrp="1"/>
          </p:cNvSpPr>
          <p:nvPr>
            <p:ph type="ftr" sz="quarter" idx="11"/>
            <p:custDataLst>
              <p:tags r:id="rId4"/>
            </p:custDataLst>
          </p:nvPr>
        </p:nvSpPr>
        <p:spPr/>
        <p:txBody>
          <a:bodyPr/>
          <a:p>
            <a:endParaRPr altLang="en-US" lang="zh-CN"/>
          </a:p>
        </p:txBody>
      </p:sp>
      <p:sp>
        <p:nvSpPr>
          <p:cNvPr id="1049385"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72" name=""/>
        <p:cNvGrpSpPr/>
        <p:nvPr/>
      </p:nvGrpSpPr>
      <p:grpSpPr>
        <a:xfrm>
          <a:off x="0" y="0"/>
          <a:ext cx="0" cy="0"/>
          <a:chOff x="0" y="0"/>
          <a:chExt cx="0" cy="0"/>
        </a:xfrm>
      </p:grpSpPr>
      <p:sp>
        <p:nvSpPr>
          <p:cNvPr id="1048620"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621" name="页脚占位符 2"/>
          <p:cNvSpPr>
            <a:spLocks noGrp="1"/>
          </p:cNvSpPr>
          <p:nvPr>
            <p:ph type="ftr" sz="quarter" idx="11"/>
            <p:custDataLst>
              <p:tags r:id="rId2"/>
            </p:custDataLst>
          </p:nvPr>
        </p:nvSpPr>
        <p:spPr/>
        <p:txBody>
          <a:bodyPr/>
          <a:p>
            <a:endParaRPr altLang="en-US" lang="zh-CN"/>
          </a:p>
        </p:txBody>
      </p:sp>
      <p:sp>
        <p:nvSpPr>
          <p:cNvPr id="1048622"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387" name=""/>
        <p:cNvGrpSpPr/>
        <p:nvPr/>
      </p:nvGrpSpPr>
      <p:grpSpPr>
        <a:xfrm>
          <a:off x="0" y="0"/>
          <a:ext cx="0" cy="0"/>
          <a:chOff x="0" y="0"/>
          <a:chExt cx="0" cy="0"/>
        </a:xfrm>
      </p:grpSpPr>
      <p:sp>
        <p:nvSpPr>
          <p:cNvPr id="1049362"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363"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364"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365"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366" name="页脚占位符 5"/>
          <p:cNvSpPr>
            <a:spLocks noGrp="1"/>
          </p:cNvSpPr>
          <p:nvPr>
            <p:ph type="ftr" sz="quarter" idx="11"/>
            <p:custDataLst>
              <p:tags r:id="rId5"/>
            </p:custDataLst>
          </p:nvPr>
        </p:nvSpPr>
        <p:spPr/>
        <p:txBody>
          <a:bodyPr/>
          <a:p>
            <a:endParaRPr altLang="en-US" lang="zh-CN"/>
          </a:p>
        </p:txBody>
      </p:sp>
      <p:sp>
        <p:nvSpPr>
          <p:cNvPr id="1049367"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388" name=""/>
        <p:cNvGrpSpPr/>
        <p:nvPr/>
      </p:nvGrpSpPr>
      <p:grpSpPr>
        <a:xfrm>
          <a:off x="0" y="0"/>
          <a:ext cx="0" cy="0"/>
          <a:chOff x="0" y="0"/>
          <a:chExt cx="0" cy="0"/>
        </a:xfrm>
      </p:grpSpPr>
      <p:sp>
        <p:nvSpPr>
          <p:cNvPr id="1049368"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369"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9370"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371"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9372"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373"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374" name="页脚占位符 7"/>
          <p:cNvSpPr>
            <a:spLocks noGrp="1"/>
          </p:cNvSpPr>
          <p:nvPr>
            <p:ph type="ftr" sz="quarter" idx="11"/>
            <p:custDataLst>
              <p:tags r:id="rId7"/>
            </p:custDataLst>
          </p:nvPr>
        </p:nvSpPr>
        <p:spPr/>
        <p:txBody>
          <a:bodyPr/>
          <a:p>
            <a:endParaRPr altLang="en-US" lang="zh-CN"/>
          </a:p>
        </p:txBody>
      </p:sp>
      <p:sp>
        <p:nvSpPr>
          <p:cNvPr id="1049375"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382" name=""/>
        <p:cNvGrpSpPr/>
        <p:nvPr/>
      </p:nvGrpSpPr>
      <p:grpSpPr>
        <a:xfrm>
          <a:off x="0" y="0"/>
          <a:ext cx="0" cy="0"/>
          <a:chOff x="0" y="0"/>
          <a:chExt cx="0" cy="0"/>
        </a:xfrm>
      </p:grpSpPr>
      <p:sp>
        <p:nvSpPr>
          <p:cNvPr id="1049338"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339"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9340" name="页脚占位符 3"/>
          <p:cNvSpPr>
            <a:spLocks noGrp="1"/>
          </p:cNvSpPr>
          <p:nvPr>
            <p:ph type="ftr" sz="quarter" idx="11"/>
            <p:custDataLst>
              <p:tags r:id="rId3"/>
            </p:custDataLst>
          </p:nvPr>
        </p:nvSpPr>
        <p:spPr/>
        <p:txBody>
          <a:bodyPr/>
          <a:p>
            <a:endParaRPr altLang="en-US" lang="zh-CN"/>
          </a:p>
        </p:txBody>
      </p:sp>
      <p:sp>
        <p:nvSpPr>
          <p:cNvPr id="1049341"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381" name=""/>
        <p:cNvGrpSpPr/>
        <p:nvPr/>
      </p:nvGrpSpPr>
      <p:grpSpPr>
        <a:xfrm>
          <a:off x="0" y="0"/>
          <a:ext cx="0" cy="0"/>
          <a:chOff x="0" y="0"/>
          <a:chExt cx="0" cy="0"/>
        </a:xfrm>
      </p:grpSpPr>
      <p:sp>
        <p:nvSpPr>
          <p:cNvPr id="1049335"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336" name="页脚占位符 2"/>
          <p:cNvSpPr>
            <a:spLocks noGrp="1"/>
          </p:cNvSpPr>
          <p:nvPr>
            <p:ph type="ftr" sz="quarter" idx="11"/>
            <p:custDataLst>
              <p:tags r:id="rId2"/>
            </p:custDataLst>
          </p:nvPr>
        </p:nvSpPr>
        <p:spPr/>
        <p:txBody>
          <a:bodyPr/>
          <a:p>
            <a:endParaRPr altLang="en-US" lang="zh-CN"/>
          </a:p>
        </p:txBody>
      </p:sp>
      <p:sp>
        <p:nvSpPr>
          <p:cNvPr id="1049337"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383" name=""/>
        <p:cNvGrpSpPr/>
        <p:nvPr/>
      </p:nvGrpSpPr>
      <p:grpSpPr>
        <a:xfrm>
          <a:off x="0" y="0"/>
          <a:ext cx="0" cy="0"/>
          <a:chOff x="0" y="0"/>
          <a:chExt cx="0" cy="0"/>
        </a:xfrm>
      </p:grpSpPr>
      <p:sp>
        <p:nvSpPr>
          <p:cNvPr id="1049342"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9343"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9344"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9345" name="页脚占位符 5"/>
          <p:cNvSpPr>
            <a:spLocks noGrp="1"/>
          </p:cNvSpPr>
          <p:nvPr>
            <p:ph type="ftr" sz="quarter" idx="11"/>
            <p:custDataLst>
              <p:tags r:id="rId4"/>
            </p:custDataLst>
          </p:nvPr>
        </p:nvSpPr>
        <p:spPr/>
        <p:txBody>
          <a:bodyPr/>
          <a:p>
            <a:endParaRPr altLang="en-US" dirty="0" lang="zh-CN"/>
          </a:p>
        </p:txBody>
      </p:sp>
      <p:sp>
        <p:nvSpPr>
          <p:cNvPr id="1049346"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9347"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385" name=""/>
        <p:cNvGrpSpPr/>
        <p:nvPr/>
      </p:nvGrpSpPr>
      <p:grpSpPr>
        <a:xfrm>
          <a:off x="0" y="0"/>
          <a:ext cx="0" cy="0"/>
          <a:chOff x="0" y="0"/>
          <a:chExt cx="0" cy="0"/>
        </a:xfrm>
      </p:grpSpPr>
      <p:sp>
        <p:nvSpPr>
          <p:cNvPr id="1049353"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9354"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355"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356" name="页脚占位符 4"/>
          <p:cNvSpPr>
            <a:spLocks noGrp="1"/>
          </p:cNvSpPr>
          <p:nvPr>
            <p:ph type="ftr" sz="quarter" idx="11"/>
            <p:custDataLst>
              <p:tags r:id="rId4"/>
            </p:custDataLst>
          </p:nvPr>
        </p:nvSpPr>
        <p:spPr/>
        <p:txBody>
          <a:bodyPr/>
          <a:p>
            <a:endParaRPr altLang="en-US" lang="zh-CN"/>
          </a:p>
        </p:txBody>
      </p:sp>
      <p:sp>
        <p:nvSpPr>
          <p:cNvPr id="1049357"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386" name=""/>
        <p:cNvGrpSpPr/>
        <p:nvPr/>
      </p:nvGrpSpPr>
      <p:grpSpPr>
        <a:xfrm>
          <a:off x="0" y="0"/>
          <a:ext cx="0" cy="0"/>
          <a:chOff x="0" y="0"/>
          <a:chExt cx="0" cy="0"/>
        </a:xfrm>
      </p:grpSpPr>
      <p:sp>
        <p:nvSpPr>
          <p:cNvPr id="1049358"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359" name="页脚占位符 3"/>
          <p:cNvSpPr>
            <a:spLocks noGrp="1"/>
          </p:cNvSpPr>
          <p:nvPr>
            <p:ph type="ftr" sz="quarter" idx="11"/>
            <p:custDataLst>
              <p:tags r:id="rId2"/>
            </p:custDataLst>
          </p:nvPr>
        </p:nvSpPr>
        <p:spPr/>
        <p:txBody>
          <a:bodyPr/>
          <a:p>
            <a:endParaRPr altLang="en-US" lang="zh-CN"/>
          </a:p>
        </p:txBody>
      </p:sp>
      <p:sp>
        <p:nvSpPr>
          <p:cNvPr id="1049360"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361"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384" name=""/>
        <p:cNvGrpSpPr/>
        <p:nvPr/>
      </p:nvGrpSpPr>
      <p:grpSpPr>
        <a:xfrm>
          <a:off x="0" y="0"/>
          <a:ext cx="0" cy="0"/>
          <a:chOff x="0" y="0"/>
          <a:chExt cx="0" cy="0"/>
        </a:xfrm>
      </p:grpSpPr>
      <p:sp>
        <p:nvSpPr>
          <p:cNvPr id="1049348"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349" name="页脚占位符 3"/>
          <p:cNvSpPr>
            <a:spLocks noGrp="1"/>
          </p:cNvSpPr>
          <p:nvPr>
            <p:ph type="ftr" sz="quarter" idx="11"/>
            <p:custDataLst>
              <p:tags r:id="rId2"/>
            </p:custDataLst>
          </p:nvPr>
        </p:nvSpPr>
        <p:spPr/>
        <p:txBody>
          <a:bodyPr/>
          <a:p>
            <a:endParaRPr altLang="en-US" lang="zh-CN"/>
          </a:p>
        </p:txBody>
      </p:sp>
      <p:sp>
        <p:nvSpPr>
          <p:cNvPr id="1049350"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351"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9352"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177" name=""/>
        <p:cNvGrpSpPr/>
        <p:nvPr/>
      </p:nvGrpSpPr>
      <p:grpSpPr>
        <a:xfrm>
          <a:off x="0" y="0"/>
          <a:ext cx="0" cy="0"/>
          <a:chOff x="0" y="0"/>
          <a:chExt cx="0" cy="0"/>
        </a:xfrm>
      </p:grpSpPr>
      <p:sp>
        <p:nvSpPr>
          <p:cNvPr id="1048726"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727"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728"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729" name="页脚占位符 16"/>
          <p:cNvSpPr>
            <a:spLocks noGrp="1"/>
          </p:cNvSpPr>
          <p:nvPr>
            <p:ph type="ftr" sz="quarter" idx="11"/>
            <p:custDataLst>
              <p:tags r:id="rId4"/>
            </p:custDataLst>
          </p:nvPr>
        </p:nvSpPr>
        <p:spPr/>
        <p:txBody>
          <a:bodyPr/>
          <a:p>
            <a:endParaRPr altLang="en-US" dirty="0" lang="zh-CN"/>
          </a:p>
        </p:txBody>
      </p:sp>
      <p:sp>
        <p:nvSpPr>
          <p:cNvPr id="1048730"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332" name=""/>
        <p:cNvGrpSpPr/>
        <p:nvPr/>
      </p:nvGrpSpPr>
      <p:grpSpPr>
        <a:xfrm>
          <a:off x="0" y="0"/>
          <a:ext cx="0" cy="0"/>
          <a:chOff x="0" y="0"/>
          <a:chExt cx="0" cy="0"/>
        </a:xfrm>
      </p:grpSpPr>
      <p:sp>
        <p:nvSpPr>
          <p:cNvPr id="1049083"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084"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085"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086" name="页脚占位符 4"/>
          <p:cNvSpPr>
            <a:spLocks noGrp="1"/>
          </p:cNvSpPr>
          <p:nvPr>
            <p:ph type="ftr" sz="quarter" idx="11"/>
            <p:custDataLst>
              <p:tags r:id="rId4"/>
            </p:custDataLst>
          </p:nvPr>
        </p:nvSpPr>
        <p:spPr/>
        <p:txBody>
          <a:bodyPr/>
          <a:p>
            <a:endParaRPr altLang="en-US" lang="zh-CN"/>
          </a:p>
        </p:txBody>
      </p:sp>
      <p:sp>
        <p:nvSpPr>
          <p:cNvPr id="1049087"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409" name=""/>
        <p:cNvGrpSpPr/>
        <p:nvPr/>
      </p:nvGrpSpPr>
      <p:grpSpPr>
        <a:xfrm>
          <a:off x="0" y="0"/>
          <a:ext cx="0" cy="0"/>
          <a:chOff x="0" y="0"/>
          <a:chExt cx="0" cy="0"/>
        </a:xfrm>
      </p:grpSpPr>
      <p:sp>
        <p:nvSpPr>
          <p:cNvPr id="1049479"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9480"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9481"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9482" name="页脚占位符 5"/>
          <p:cNvSpPr>
            <a:spLocks noGrp="1"/>
          </p:cNvSpPr>
          <p:nvPr>
            <p:ph type="ftr" sz="quarter" idx="11"/>
            <p:custDataLst>
              <p:tags r:id="rId4"/>
            </p:custDataLst>
          </p:nvPr>
        </p:nvSpPr>
        <p:spPr/>
        <p:txBody>
          <a:bodyPr/>
          <a:p>
            <a:endParaRPr altLang="en-US" dirty="0" lang="zh-CN"/>
          </a:p>
        </p:txBody>
      </p:sp>
      <p:sp>
        <p:nvSpPr>
          <p:cNvPr id="1049483"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9484"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333" name=""/>
        <p:cNvGrpSpPr/>
        <p:nvPr/>
      </p:nvGrpSpPr>
      <p:grpSpPr>
        <a:xfrm>
          <a:off x="0" y="0"/>
          <a:ext cx="0" cy="0"/>
          <a:chOff x="0" y="0"/>
          <a:chExt cx="0" cy="0"/>
        </a:xfrm>
      </p:grpSpPr>
      <p:sp>
        <p:nvSpPr>
          <p:cNvPr id="1049088"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9089"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9090"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091" name="页脚占位符 4"/>
          <p:cNvSpPr>
            <a:spLocks noGrp="1"/>
          </p:cNvSpPr>
          <p:nvPr>
            <p:ph type="ftr" sz="quarter" idx="11"/>
            <p:custDataLst>
              <p:tags r:id="rId4"/>
            </p:custDataLst>
          </p:nvPr>
        </p:nvSpPr>
        <p:spPr/>
        <p:txBody>
          <a:bodyPr/>
          <a:p>
            <a:endParaRPr altLang="en-US" lang="zh-CN"/>
          </a:p>
        </p:txBody>
      </p:sp>
      <p:sp>
        <p:nvSpPr>
          <p:cNvPr id="1049092"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341" name=""/>
        <p:cNvGrpSpPr/>
        <p:nvPr/>
      </p:nvGrpSpPr>
      <p:grpSpPr>
        <a:xfrm>
          <a:off x="0" y="0"/>
          <a:ext cx="0" cy="0"/>
          <a:chOff x="0" y="0"/>
          <a:chExt cx="0" cy="0"/>
        </a:xfrm>
      </p:grpSpPr>
      <p:sp>
        <p:nvSpPr>
          <p:cNvPr id="1049128"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129"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130"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131"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132" name="页脚占位符 5"/>
          <p:cNvSpPr>
            <a:spLocks noGrp="1"/>
          </p:cNvSpPr>
          <p:nvPr>
            <p:ph type="ftr" sz="quarter" idx="11"/>
            <p:custDataLst>
              <p:tags r:id="rId5"/>
            </p:custDataLst>
          </p:nvPr>
        </p:nvSpPr>
        <p:spPr/>
        <p:txBody>
          <a:bodyPr/>
          <a:p>
            <a:endParaRPr altLang="en-US" lang="zh-CN"/>
          </a:p>
        </p:txBody>
      </p:sp>
      <p:sp>
        <p:nvSpPr>
          <p:cNvPr id="1049133"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340" name=""/>
        <p:cNvGrpSpPr/>
        <p:nvPr/>
      </p:nvGrpSpPr>
      <p:grpSpPr>
        <a:xfrm>
          <a:off x="0" y="0"/>
          <a:ext cx="0" cy="0"/>
          <a:chOff x="0" y="0"/>
          <a:chExt cx="0" cy="0"/>
        </a:xfrm>
      </p:grpSpPr>
      <p:sp>
        <p:nvSpPr>
          <p:cNvPr id="1049120"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121"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9122"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123"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9124"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125"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126" name="页脚占位符 7"/>
          <p:cNvSpPr>
            <a:spLocks noGrp="1"/>
          </p:cNvSpPr>
          <p:nvPr>
            <p:ph type="ftr" sz="quarter" idx="11"/>
            <p:custDataLst>
              <p:tags r:id="rId7"/>
            </p:custDataLst>
          </p:nvPr>
        </p:nvSpPr>
        <p:spPr/>
        <p:txBody>
          <a:bodyPr/>
          <a:p>
            <a:endParaRPr altLang="en-US" lang="zh-CN"/>
          </a:p>
        </p:txBody>
      </p:sp>
      <p:sp>
        <p:nvSpPr>
          <p:cNvPr id="1049127"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337" name=""/>
        <p:cNvGrpSpPr/>
        <p:nvPr/>
      </p:nvGrpSpPr>
      <p:grpSpPr>
        <a:xfrm>
          <a:off x="0" y="0"/>
          <a:ext cx="0" cy="0"/>
          <a:chOff x="0" y="0"/>
          <a:chExt cx="0" cy="0"/>
        </a:xfrm>
      </p:grpSpPr>
      <p:sp>
        <p:nvSpPr>
          <p:cNvPr id="1049108"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109"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9110" name="页脚占位符 3"/>
          <p:cNvSpPr>
            <a:spLocks noGrp="1"/>
          </p:cNvSpPr>
          <p:nvPr>
            <p:ph type="ftr" sz="quarter" idx="11"/>
            <p:custDataLst>
              <p:tags r:id="rId3"/>
            </p:custDataLst>
          </p:nvPr>
        </p:nvSpPr>
        <p:spPr/>
        <p:txBody>
          <a:bodyPr/>
          <a:p>
            <a:endParaRPr altLang="en-US" lang="zh-CN"/>
          </a:p>
        </p:txBody>
      </p:sp>
      <p:sp>
        <p:nvSpPr>
          <p:cNvPr id="1049111"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339" name=""/>
        <p:cNvGrpSpPr/>
        <p:nvPr/>
      </p:nvGrpSpPr>
      <p:grpSpPr>
        <a:xfrm>
          <a:off x="0" y="0"/>
          <a:ext cx="0" cy="0"/>
          <a:chOff x="0" y="0"/>
          <a:chExt cx="0" cy="0"/>
        </a:xfrm>
      </p:grpSpPr>
      <p:sp>
        <p:nvSpPr>
          <p:cNvPr id="1049117"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118" name="页脚占位符 2"/>
          <p:cNvSpPr>
            <a:spLocks noGrp="1"/>
          </p:cNvSpPr>
          <p:nvPr>
            <p:ph type="ftr" sz="quarter" idx="11"/>
            <p:custDataLst>
              <p:tags r:id="rId2"/>
            </p:custDataLst>
          </p:nvPr>
        </p:nvSpPr>
        <p:spPr/>
        <p:txBody>
          <a:bodyPr/>
          <a:p>
            <a:endParaRPr altLang="en-US" lang="zh-CN"/>
          </a:p>
        </p:txBody>
      </p:sp>
      <p:sp>
        <p:nvSpPr>
          <p:cNvPr id="1049119"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335" name=""/>
        <p:cNvGrpSpPr/>
        <p:nvPr/>
      </p:nvGrpSpPr>
      <p:grpSpPr>
        <a:xfrm>
          <a:off x="0" y="0"/>
          <a:ext cx="0" cy="0"/>
          <a:chOff x="0" y="0"/>
          <a:chExt cx="0" cy="0"/>
        </a:xfrm>
      </p:grpSpPr>
      <p:sp>
        <p:nvSpPr>
          <p:cNvPr id="1049098"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9099"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9100"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9101" name="页脚占位符 5"/>
          <p:cNvSpPr>
            <a:spLocks noGrp="1"/>
          </p:cNvSpPr>
          <p:nvPr>
            <p:ph type="ftr" sz="quarter" idx="11"/>
            <p:custDataLst>
              <p:tags r:id="rId4"/>
            </p:custDataLst>
          </p:nvPr>
        </p:nvSpPr>
        <p:spPr/>
        <p:txBody>
          <a:bodyPr/>
          <a:p>
            <a:endParaRPr altLang="en-US" dirty="0" lang="zh-CN"/>
          </a:p>
        </p:txBody>
      </p:sp>
      <p:sp>
        <p:nvSpPr>
          <p:cNvPr id="1049102"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9103"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334" name=""/>
        <p:cNvGrpSpPr/>
        <p:nvPr/>
      </p:nvGrpSpPr>
      <p:grpSpPr>
        <a:xfrm>
          <a:off x="0" y="0"/>
          <a:ext cx="0" cy="0"/>
          <a:chOff x="0" y="0"/>
          <a:chExt cx="0" cy="0"/>
        </a:xfrm>
      </p:grpSpPr>
      <p:sp>
        <p:nvSpPr>
          <p:cNvPr id="1049093"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9094"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095"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096" name="页脚占位符 4"/>
          <p:cNvSpPr>
            <a:spLocks noGrp="1"/>
          </p:cNvSpPr>
          <p:nvPr>
            <p:ph type="ftr" sz="quarter" idx="11"/>
            <p:custDataLst>
              <p:tags r:id="rId4"/>
            </p:custDataLst>
          </p:nvPr>
        </p:nvSpPr>
        <p:spPr/>
        <p:txBody>
          <a:bodyPr/>
          <a:p>
            <a:endParaRPr altLang="en-US" lang="zh-CN"/>
          </a:p>
        </p:txBody>
      </p:sp>
      <p:sp>
        <p:nvSpPr>
          <p:cNvPr id="1049097"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336" name=""/>
        <p:cNvGrpSpPr/>
        <p:nvPr/>
      </p:nvGrpSpPr>
      <p:grpSpPr>
        <a:xfrm>
          <a:off x="0" y="0"/>
          <a:ext cx="0" cy="0"/>
          <a:chOff x="0" y="0"/>
          <a:chExt cx="0" cy="0"/>
        </a:xfrm>
      </p:grpSpPr>
      <p:sp>
        <p:nvSpPr>
          <p:cNvPr id="1049104"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105" name="页脚占位符 3"/>
          <p:cNvSpPr>
            <a:spLocks noGrp="1"/>
          </p:cNvSpPr>
          <p:nvPr>
            <p:ph type="ftr" sz="quarter" idx="11"/>
            <p:custDataLst>
              <p:tags r:id="rId2"/>
            </p:custDataLst>
          </p:nvPr>
        </p:nvSpPr>
        <p:spPr/>
        <p:txBody>
          <a:bodyPr/>
          <a:p>
            <a:endParaRPr altLang="en-US" lang="zh-CN"/>
          </a:p>
        </p:txBody>
      </p:sp>
      <p:sp>
        <p:nvSpPr>
          <p:cNvPr id="1049106"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107"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338" name=""/>
        <p:cNvGrpSpPr/>
        <p:nvPr/>
      </p:nvGrpSpPr>
      <p:grpSpPr>
        <a:xfrm>
          <a:off x="0" y="0"/>
          <a:ext cx="0" cy="0"/>
          <a:chOff x="0" y="0"/>
          <a:chExt cx="0" cy="0"/>
        </a:xfrm>
      </p:grpSpPr>
      <p:sp>
        <p:nvSpPr>
          <p:cNvPr id="1049112"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113" name="页脚占位符 3"/>
          <p:cNvSpPr>
            <a:spLocks noGrp="1"/>
          </p:cNvSpPr>
          <p:nvPr>
            <p:ph type="ftr" sz="quarter" idx="11"/>
            <p:custDataLst>
              <p:tags r:id="rId2"/>
            </p:custDataLst>
          </p:nvPr>
        </p:nvSpPr>
        <p:spPr/>
        <p:txBody>
          <a:bodyPr/>
          <a:p>
            <a:endParaRPr altLang="en-US" lang="zh-CN"/>
          </a:p>
        </p:txBody>
      </p:sp>
      <p:sp>
        <p:nvSpPr>
          <p:cNvPr id="1049114"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115"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9116"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rgbClr val="FFFFFF"/>
        </a:solidFill>
        <a:effectLst/>
      </p:bgPr>
    </p:bg>
    <p:spTree>
      <p:nvGrpSpPr>
        <p:cNvPr id="191" name=""/>
        <p:cNvGrpSpPr/>
        <p:nvPr/>
      </p:nvGrpSpPr>
      <p:grpSpPr>
        <a:xfrm>
          <a:off x="0" y="0"/>
          <a:ext cx="0" cy="0"/>
          <a:chOff x="0" y="0"/>
          <a:chExt cx="0" cy="0"/>
        </a:xfrm>
      </p:grpSpPr>
      <p:sp>
        <p:nvSpPr>
          <p:cNvPr id="1048739"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740"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741"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742" name="页脚占位符 16"/>
          <p:cNvSpPr>
            <a:spLocks noGrp="1"/>
          </p:cNvSpPr>
          <p:nvPr>
            <p:ph type="ftr" sz="quarter" idx="11"/>
            <p:custDataLst>
              <p:tags r:id="rId4"/>
            </p:custDataLst>
          </p:nvPr>
        </p:nvSpPr>
        <p:spPr/>
        <p:txBody>
          <a:bodyPr/>
          <a:p>
            <a:endParaRPr altLang="en-US" dirty="0" lang="zh-CN"/>
          </a:p>
        </p:txBody>
      </p:sp>
      <p:sp>
        <p:nvSpPr>
          <p:cNvPr id="1048743"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404" name=""/>
        <p:cNvGrpSpPr/>
        <p:nvPr/>
      </p:nvGrpSpPr>
      <p:grpSpPr>
        <a:xfrm>
          <a:off x="0" y="0"/>
          <a:ext cx="0" cy="0"/>
          <a:chOff x="0" y="0"/>
          <a:chExt cx="0" cy="0"/>
        </a:xfrm>
      </p:grpSpPr>
      <p:sp>
        <p:nvSpPr>
          <p:cNvPr id="1049451"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9452"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453"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454" name="页脚占位符 4"/>
          <p:cNvSpPr>
            <a:spLocks noGrp="1"/>
          </p:cNvSpPr>
          <p:nvPr>
            <p:ph type="ftr" sz="quarter" idx="11"/>
            <p:custDataLst>
              <p:tags r:id="rId4"/>
            </p:custDataLst>
          </p:nvPr>
        </p:nvSpPr>
        <p:spPr/>
        <p:txBody>
          <a:bodyPr/>
          <a:p>
            <a:endParaRPr altLang="en-US" lang="zh-CN"/>
          </a:p>
        </p:txBody>
      </p:sp>
      <p:sp>
        <p:nvSpPr>
          <p:cNvPr id="1049455"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rgbClr val="FFFFFF"/>
        </a:solidFill>
        <a:effectLst/>
      </p:bgPr>
    </p:bg>
    <p:spTree>
      <p:nvGrpSpPr>
        <p:cNvPr id="395" name=""/>
        <p:cNvGrpSpPr/>
        <p:nvPr/>
      </p:nvGrpSpPr>
      <p:grpSpPr>
        <a:xfrm>
          <a:off x="0" y="0"/>
          <a:ext cx="0" cy="0"/>
          <a:chOff x="0" y="0"/>
          <a:chExt cx="0" cy="0"/>
        </a:xfrm>
      </p:grpSpPr>
      <p:sp>
        <p:nvSpPr>
          <p:cNvPr id="1049406"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407"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vl6pPr indent="0" marL="228600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408"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409" name="页脚占位符 4"/>
          <p:cNvSpPr>
            <a:spLocks noGrp="1"/>
          </p:cNvSpPr>
          <p:nvPr>
            <p:ph type="ftr" sz="quarter" idx="11"/>
            <p:custDataLst>
              <p:tags r:id="rId4"/>
            </p:custDataLst>
          </p:nvPr>
        </p:nvSpPr>
        <p:spPr/>
        <p:txBody>
          <a:bodyPr/>
          <a:p>
            <a:endParaRPr altLang="en-US" lang="zh-CN"/>
          </a:p>
        </p:txBody>
      </p:sp>
      <p:sp>
        <p:nvSpPr>
          <p:cNvPr id="1049410"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rgbClr val="FFFFFF"/>
        </a:solidFill>
        <a:effectLst/>
      </p:bgPr>
    </p:bg>
    <p:spTree>
      <p:nvGrpSpPr>
        <p:cNvPr id="394" name=""/>
        <p:cNvGrpSpPr/>
        <p:nvPr/>
      </p:nvGrpSpPr>
      <p:grpSpPr>
        <a:xfrm>
          <a:off x="0" y="0"/>
          <a:ext cx="0" cy="0"/>
          <a:chOff x="0" y="0"/>
          <a:chExt cx="0" cy="0"/>
        </a:xfrm>
      </p:grpSpPr>
      <p:sp>
        <p:nvSpPr>
          <p:cNvPr id="1049401"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9402"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9403"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404" name="页脚占位符 4"/>
          <p:cNvSpPr>
            <a:spLocks noGrp="1"/>
          </p:cNvSpPr>
          <p:nvPr>
            <p:ph type="ftr" sz="quarter" idx="11"/>
            <p:custDataLst>
              <p:tags r:id="rId4"/>
            </p:custDataLst>
          </p:nvPr>
        </p:nvSpPr>
        <p:spPr/>
        <p:txBody>
          <a:bodyPr/>
          <a:p>
            <a:endParaRPr altLang="en-US" lang="zh-CN"/>
          </a:p>
        </p:txBody>
      </p:sp>
      <p:sp>
        <p:nvSpPr>
          <p:cNvPr id="1049405"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rgbClr val="FFFFFF"/>
        </a:solidFill>
        <a:effectLst/>
      </p:bgPr>
    </p:bg>
    <p:spTree>
      <p:nvGrpSpPr>
        <p:cNvPr id="391" name=""/>
        <p:cNvGrpSpPr/>
        <p:nvPr/>
      </p:nvGrpSpPr>
      <p:grpSpPr>
        <a:xfrm>
          <a:off x="0" y="0"/>
          <a:ext cx="0" cy="0"/>
          <a:chOff x="0" y="0"/>
          <a:chExt cx="0" cy="0"/>
        </a:xfrm>
      </p:grpSpPr>
      <p:sp>
        <p:nvSpPr>
          <p:cNvPr id="1049386"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387"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388"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389"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390" name="页脚占位符 5"/>
          <p:cNvSpPr>
            <a:spLocks noGrp="1"/>
          </p:cNvSpPr>
          <p:nvPr>
            <p:ph type="ftr" sz="quarter" idx="11"/>
            <p:custDataLst>
              <p:tags r:id="rId5"/>
            </p:custDataLst>
          </p:nvPr>
        </p:nvSpPr>
        <p:spPr/>
        <p:txBody>
          <a:bodyPr/>
          <a:p>
            <a:endParaRPr altLang="en-US" lang="zh-CN"/>
          </a:p>
        </p:txBody>
      </p:sp>
      <p:sp>
        <p:nvSpPr>
          <p:cNvPr id="1049391"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rgbClr val="FFFFFF"/>
        </a:solidFill>
        <a:effectLst/>
      </p:bgPr>
    </p:bg>
    <p:spTree>
      <p:nvGrpSpPr>
        <p:cNvPr id="398" name=""/>
        <p:cNvGrpSpPr/>
        <p:nvPr/>
      </p:nvGrpSpPr>
      <p:grpSpPr>
        <a:xfrm>
          <a:off x="0" y="0"/>
          <a:ext cx="0" cy="0"/>
          <a:chOff x="0" y="0"/>
          <a:chExt cx="0" cy="0"/>
        </a:xfrm>
      </p:grpSpPr>
      <p:sp>
        <p:nvSpPr>
          <p:cNvPr id="1049422"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423"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9424"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425"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9426"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427"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428" name="页脚占位符 7"/>
          <p:cNvSpPr>
            <a:spLocks noGrp="1"/>
          </p:cNvSpPr>
          <p:nvPr>
            <p:ph type="ftr" sz="quarter" idx="11"/>
            <p:custDataLst>
              <p:tags r:id="rId7"/>
            </p:custDataLst>
          </p:nvPr>
        </p:nvSpPr>
        <p:spPr/>
        <p:txBody>
          <a:bodyPr/>
          <a:p>
            <a:endParaRPr altLang="en-US" lang="zh-CN"/>
          </a:p>
        </p:txBody>
      </p:sp>
      <p:sp>
        <p:nvSpPr>
          <p:cNvPr id="1049429"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type="titleOnly">
  <p:cSld name="仅标题">
    <p:bg>
      <p:bgPr>
        <a:solidFill>
          <a:srgbClr val="FFFFFF"/>
        </a:solidFill>
        <a:effectLst/>
      </p:bgPr>
    </p:bg>
    <p:spTree>
      <p:nvGrpSpPr>
        <p:cNvPr id="399" name=""/>
        <p:cNvGrpSpPr/>
        <p:nvPr/>
      </p:nvGrpSpPr>
      <p:grpSpPr>
        <a:xfrm>
          <a:off x="0" y="0"/>
          <a:ext cx="0" cy="0"/>
          <a:chOff x="0" y="0"/>
          <a:chExt cx="0" cy="0"/>
        </a:xfrm>
      </p:grpSpPr>
      <p:sp>
        <p:nvSpPr>
          <p:cNvPr id="1049430"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431"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9432" name="页脚占位符 3"/>
          <p:cNvSpPr>
            <a:spLocks noGrp="1"/>
          </p:cNvSpPr>
          <p:nvPr>
            <p:ph type="ftr" sz="quarter" idx="11"/>
            <p:custDataLst>
              <p:tags r:id="rId3"/>
            </p:custDataLst>
          </p:nvPr>
        </p:nvSpPr>
        <p:spPr/>
        <p:txBody>
          <a:bodyPr/>
          <a:p>
            <a:endParaRPr altLang="en-US" lang="zh-CN"/>
          </a:p>
        </p:txBody>
      </p:sp>
      <p:sp>
        <p:nvSpPr>
          <p:cNvPr id="1049433"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type="blank">
  <p:cSld name="空白">
    <p:bg>
      <p:bgPr>
        <a:solidFill>
          <a:srgbClr val="FFFFFF"/>
        </a:solidFill>
        <a:effectLst/>
      </p:bgPr>
    </p:bg>
    <p:spTree>
      <p:nvGrpSpPr>
        <p:cNvPr id="400" name=""/>
        <p:cNvGrpSpPr/>
        <p:nvPr/>
      </p:nvGrpSpPr>
      <p:grpSpPr>
        <a:xfrm>
          <a:off x="0" y="0"/>
          <a:ext cx="0" cy="0"/>
          <a:chOff x="0" y="0"/>
          <a:chExt cx="0" cy="0"/>
        </a:xfrm>
      </p:grpSpPr>
      <p:sp>
        <p:nvSpPr>
          <p:cNvPr id="1049434"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435" name="页脚占位符 2"/>
          <p:cNvSpPr>
            <a:spLocks noGrp="1"/>
          </p:cNvSpPr>
          <p:nvPr>
            <p:ph type="ftr" sz="quarter" idx="11"/>
            <p:custDataLst>
              <p:tags r:id="rId2"/>
            </p:custDataLst>
          </p:nvPr>
        </p:nvSpPr>
        <p:spPr/>
        <p:txBody>
          <a:bodyPr/>
          <a:p>
            <a:endParaRPr altLang="en-US" lang="zh-CN"/>
          </a:p>
        </p:txBody>
      </p:sp>
      <p:sp>
        <p:nvSpPr>
          <p:cNvPr id="1049436"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397" name=""/>
        <p:cNvGrpSpPr/>
        <p:nvPr/>
      </p:nvGrpSpPr>
      <p:grpSpPr>
        <a:xfrm>
          <a:off x="0" y="0"/>
          <a:ext cx="0" cy="0"/>
          <a:chOff x="0" y="0"/>
          <a:chExt cx="0" cy="0"/>
        </a:xfrm>
      </p:grpSpPr>
      <p:sp>
        <p:nvSpPr>
          <p:cNvPr id="1049416" name="图片占位符 2"/>
          <p:cNvSpPr>
            <a:spLocks noGrp="1"/>
          </p:cNvSpPr>
          <p:nvPr>
            <p:ph type="pic" idx="1"/>
            <p:custDataLst>
              <p:tags r:id="rId1"/>
            </p:custDataLst>
          </p:nvPr>
        </p:nvSpPr>
        <p:spPr>
          <a:xfrm>
            <a:off x="608400" y="1555200"/>
            <a:ext cx="5233077"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9417"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Font typeface="Arial" panose="020B0604020202020204" pitchFamily="34" charset="0"/>
              <a:buNone/>
              <a:tabLst>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buFont typeface="Arial" panose="020B0604020202020204" pitchFamily="34" charset="0"/>
              <a:buChar char="●"/>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9418"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9419" name="页脚占位符 5"/>
          <p:cNvSpPr>
            <a:spLocks noGrp="1"/>
          </p:cNvSpPr>
          <p:nvPr>
            <p:ph type="ftr" sz="quarter" idx="11"/>
            <p:custDataLst>
              <p:tags r:id="rId4"/>
            </p:custDataLst>
          </p:nvPr>
        </p:nvSpPr>
        <p:spPr/>
        <p:txBody>
          <a:bodyPr/>
          <a:p>
            <a:endParaRPr altLang="en-US" dirty="0" lang="zh-CN"/>
          </a:p>
        </p:txBody>
      </p:sp>
      <p:sp>
        <p:nvSpPr>
          <p:cNvPr id="1049420"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9421"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rgbClr val="FFFFFF"/>
        </a:solidFill>
        <a:effectLst/>
      </p:bgPr>
    </p:bg>
    <p:spTree>
      <p:nvGrpSpPr>
        <p:cNvPr id="392" name=""/>
        <p:cNvGrpSpPr/>
        <p:nvPr/>
      </p:nvGrpSpPr>
      <p:grpSpPr>
        <a:xfrm>
          <a:off x="0" y="0"/>
          <a:ext cx="0" cy="0"/>
          <a:chOff x="0" y="0"/>
          <a:chExt cx="0" cy="0"/>
        </a:xfrm>
      </p:grpSpPr>
      <p:sp>
        <p:nvSpPr>
          <p:cNvPr id="1049392"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9393"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394"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395" name="页脚占位符 4"/>
          <p:cNvSpPr>
            <a:spLocks noGrp="1"/>
          </p:cNvSpPr>
          <p:nvPr>
            <p:ph type="ftr" sz="quarter" idx="11"/>
            <p:custDataLst>
              <p:tags r:id="rId4"/>
            </p:custDataLst>
          </p:nvPr>
        </p:nvSpPr>
        <p:spPr/>
        <p:txBody>
          <a:bodyPr/>
          <a:p>
            <a:endParaRPr altLang="en-US" lang="zh-CN"/>
          </a:p>
        </p:txBody>
      </p:sp>
      <p:sp>
        <p:nvSpPr>
          <p:cNvPr id="1049396"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393" name=""/>
        <p:cNvGrpSpPr/>
        <p:nvPr/>
      </p:nvGrpSpPr>
      <p:grpSpPr>
        <a:xfrm>
          <a:off x="0" y="0"/>
          <a:ext cx="0" cy="0"/>
          <a:chOff x="0" y="0"/>
          <a:chExt cx="0" cy="0"/>
        </a:xfrm>
      </p:grpSpPr>
      <p:sp>
        <p:nvSpPr>
          <p:cNvPr id="1049397"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398" name="页脚占位符 3"/>
          <p:cNvSpPr>
            <a:spLocks noGrp="1"/>
          </p:cNvSpPr>
          <p:nvPr>
            <p:ph type="ftr" sz="quarter" idx="11"/>
            <p:custDataLst>
              <p:tags r:id="rId2"/>
            </p:custDataLst>
          </p:nvPr>
        </p:nvSpPr>
        <p:spPr/>
        <p:txBody>
          <a:bodyPr/>
          <a:p>
            <a:endParaRPr altLang="en-US" lang="zh-CN"/>
          </a:p>
        </p:txBody>
      </p:sp>
      <p:sp>
        <p:nvSpPr>
          <p:cNvPr id="1049399"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400"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396" name=""/>
        <p:cNvGrpSpPr/>
        <p:nvPr/>
      </p:nvGrpSpPr>
      <p:grpSpPr>
        <a:xfrm>
          <a:off x="0" y="0"/>
          <a:ext cx="0" cy="0"/>
          <a:chOff x="0" y="0"/>
          <a:chExt cx="0" cy="0"/>
        </a:xfrm>
      </p:grpSpPr>
      <p:sp>
        <p:nvSpPr>
          <p:cNvPr id="1049411"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412" name="页脚占位符 3"/>
          <p:cNvSpPr>
            <a:spLocks noGrp="1"/>
          </p:cNvSpPr>
          <p:nvPr>
            <p:ph type="ftr" sz="quarter" idx="11"/>
            <p:custDataLst>
              <p:tags r:id="rId2"/>
            </p:custDataLst>
          </p:nvPr>
        </p:nvSpPr>
        <p:spPr/>
        <p:txBody>
          <a:bodyPr/>
          <a:p>
            <a:endParaRPr altLang="en-US" lang="zh-CN"/>
          </a:p>
        </p:txBody>
      </p:sp>
      <p:sp>
        <p:nvSpPr>
          <p:cNvPr id="1049413"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414"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9415"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ags" Target="../tags/tag57.xml"/><Relationship Id="rId13" Type="http://schemas.openxmlformats.org/officeDocument/2006/relationships/tags" Target="../tags/tag58.xml"/><Relationship Id="rId14" Type="http://schemas.openxmlformats.org/officeDocument/2006/relationships/tags" Target="../tags/tag59.xml"/><Relationship Id="rId15" Type="http://schemas.openxmlformats.org/officeDocument/2006/relationships/tags" Target="../tags/tag60.xml"/><Relationship Id="rId16" Type="http://schemas.openxmlformats.org/officeDocument/2006/relationships/tags" Target="../tags/tag61.xml"/><Relationship Id="rId1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 Id="rId11" Type="http://schemas.openxmlformats.org/officeDocument/2006/relationships/slideLayout" Target="../slideLayouts/slideLayout110.xml"/><Relationship Id="rId12" Type="http://schemas.openxmlformats.org/officeDocument/2006/relationships/tags" Target="../tags/tag614.xml"/><Relationship Id="rId13" Type="http://schemas.openxmlformats.org/officeDocument/2006/relationships/tags" Target="../tags/tag615.xml"/><Relationship Id="rId14" Type="http://schemas.openxmlformats.org/officeDocument/2006/relationships/tags" Target="../tags/tag616.xml"/><Relationship Id="rId15" Type="http://schemas.openxmlformats.org/officeDocument/2006/relationships/tags" Target="../tags/tag617.xml"/><Relationship Id="rId16" Type="http://schemas.openxmlformats.org/officeDocument/2006/relationships/tags" Target="../tags/tag618.xml"/><Relationship Id="rId17" Type="http://schemas.openxmlformats.org/officeDocument/2006/relationships/tags" Target="../tags/tag619.xml"/><Relationship Id="rId18"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 Id="rId11" Type="http://schemas.openxmlformats.org/officeDocument/2006/relationships/slideLayout" Target="../slideLayouts/slideLayout121.xml"/><Relationship Id="rId12" Type="http://schemas.openxmlformats.org/officeDocument/2006/relationships/tags" Target="../tags/tag676.xml"/><Relationship Id="rId13" Type="http://schemas.openxmlformats.org/officeDocument/2006/relationships/tags" Target="../tags/tag677.xml"/><Relationship Id="rId14" Type="http://schemas.openxmlformats.org/officeDocument/2006/relationships/tags" Target="../tags/tag678.xml"/><Relationship Id="rId15" Type="http://schemas.openxmlformats.org/officeDocument/2006/relationships/tags" Target="../tags/tag679.xml"/><Relationship Id="rId16" Type="http://schemas.openxmlformats.org/officeDocument/2006/relationships/tags" Target="../tags/tag680.xml"/><Relationship Id="rId17" Type="http://schemas.openxmlformats.org/officeDocument/2006/relationships/tags" Target="../tags/tag681.xml"/><Relationship Id="rId18"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 Id="rId11" Type="http://schemas.openxmlformats.org/officeDocument/2006/relationships/slideLayout" Target="../slideLayouts/slideLayout132.xml"/><Relationship Id="rId12" Type="http://schemas.openxmlformats.org/officeDocument/2006/relationships/tags" Target="../tags/tag738.xml"/><Relationship Id="rId13" Type="http://schemas.openxmlformats.org/officeDocument/2006/relationships/tags" Target="../tags/tag739.xml"/><Relationship Id="rId14" Type="http://schemas.openxmlformats.org/officeDocument/2006/relationships/tags" Target="../tags/tag740.xml"/><Relationship Id="rId15" Type="http://schemas.openxmlformats.org/officeDocument/2006/relationships/tags" Target="../tags/tag741.xml"/><Relationship Id="rId16" Type="http://schemas.openxmlformats.org/officeDocument/2006/relationships/tags" Target="../tags/tag742.xml"/><Relationship Id="rId17" Type="http://schemas.openxmlformats.org/officeDocument/2006/relationships/tags" Target="../tags/tag743.xml"/><Relationship Id="rId18"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 Id="rId11" Type="http://schemas.openxmlformats.org/officeDocument/2006/relationships/slideLayout" Target="../slideLayouts/slideLayout143.xml"/><Relationship Id="rId12" Type="http://schemas.openxmlformats.org/officeDocument/2006/relationships/tags" Target="../tags/tag800.xml"/><Relationship Id="rId13" Type="http://schemas.openxmlformats.org/officeDocument/2006/relationships/tags" Target="../tags/tag801.xml"/><Relationship Id="rId14" Type="http://schemas.openxmlformats.org/officeDocument/2006/relationships/tags" Target="../tags/tag802.xml"/><Relationship Id="rId15" Type="http://schemas.openxmlformats.org/officeDocument/2006/relationships/tags" Target="../tags/tag803.xml"/><Relationship Id="rId16" Type="http://schemas.openxmlformats.org/officeDocument/2006/relationships/tags" Target="../tags/tag804.xml"/><Relationship Id="rId17" Type="http://schemas.openxmlformats.org/officeDocument/2006/relationships/tags" Target="../tags/tag805.xml"/><Relationship Id="rId18"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 Id="rId11" Type="http://schemas.openxmlformats.org/officeDocument/2006/relationships/slideLayout" Target="../slideLayouts/slideLayout154.xml"/><Relationship Id="rId12" Type="http://schemas.openxmlformats.org/officeDocument/2006/relationships/tags" Target="../tags/tag862.xml"/><Relationship Id="rId13" Type="http://schemas.openxmlformats.org/officeDocument/2006/relationships/tags" Target="../tags/tag863.xml"/><Relationship Id="rId14" Type="http://schemas.openxmlformats.org/officeDocument/2006/relationships/tags" Target="../tags/tag864.xml"/><Relationship Id="rId15" Type="http://schemas.openxmlformats.org/officeDocument/2006/relationships/tags" Target="../tags/tag865.xml"/><Relationship Id="rId16" Type="http://schemas.openxmlformats.org/officeDocument/2006/relationships/tags" Target="../tags/tag866.xml"/><Relationship Id="rId17" Type="http://schemas.openxmlformats.org/officeDocument/2006/relationships/tags" Target="../tags/tag867.xml"/><Relationship Id="rId18"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 Id="rId11" Type="http://schemas.openxmlformats.org/officeDocument/2006/relationships/slideLayout" Target="../slideLayouts/slideLayout165.xml"/><Relationship Id="rId12" Type="http://schemas.openxmlformats.org/officeDocument/2006/relationships/tags" Target="../tags/tag924.xml"/><Relationship Id="rId13" Type="http://schemas.openxmlformats.org/officeDocument/2006/relationships/tags" Target="../tags/tag925.xml"/><Relationship Id="rId14" Type="http://schemas.openxmlformats.org/officeDocument/2006/relationships/tags" Target="../tags/tag926.xml"/><Relationship Id="rId15" Type="http://schemas.openxmlformats.org/officeDocument/2006/relationships/tags" Target="../tags/tag927.xml"/><Relationship Id="rId16" Type="http://schemas.openxmlformats.org/officeDocument/2006/relationships/tags" Target="../tags/tag928.xml"/><Relationship Id="rId17" Type="http://schemas.openxmlformats.org/officeDocument/2006/relationships/tags" Target="../tags/tag929.xml"/><Relationship Id="rId18"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 Id="rId11" Type="http://schemas.openxmlformats.org/officeDocument/2006/relationships/slideLayout" Target="../slideLayouts/slideLayout176.xml"/><Relationship Id="rId12" Type="http://schemas.openxmlformats.org/officeDocument/2006/relationships/tags" Target="../tags/tag986.xml"/><Relationship Id="rId13" Type="http://schemas.openxmlformats.org/officeDocument/2006/relationships/tags" Target="../tags/tag987.xml"/><Relationship Id="rId14" Type="http://schemas.openxmlformats.org/officeDocument/2006/relationships/tags" Target="../tags/tag988.xml"/><Relationship Id="rId15" Type="http://schemas.openxmlformats.org/officeDocument/2006/relationships/tags" Target="../tags/tag989.xml"/><Relationship Id="rId16" Type="http://schemas.openxmlformats.org/officeDocument/2006/relationships/tags" Target="../tags/tag990.xml"/><Relationship Id="rId17" Type="http://schemas.openxmlformats.org/officeDocument/2006/relationships/tags" Target="../tags/tag991.xml"/><Relationship Id="rId18"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tags" Target="../tags/tag118.xml"/><Relationship Id="rId13" Type="http://schemas.openxmlformats.org/officeDocument/2006/relationships/tags" Target="../tags/tag119.xml"/><Relationship Id="rId14" Type="http://schemas.openxmlformats.org/officeDocument/2006/relationships/tags" Target="../tags/tag120.xml"/><Relationship Id="rId15" Type="http://schemas.openxmlformats.org/officeDocument/2006/relationships/tags" Target="../tags/tag121.xml"/><Relationship Id="rId16" Type="http://schemas.openxmlformats.org/officeDocument/2006/relationships/tags" Target="../tags/tag122.xml"/><Relationship Id="rId17" Type="http://schemas.openxmlformats.org/officeDocument/2006/relationships/tags" Target="../tags/tag123.xml"/><Relationship Id="rId1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tags" Target="../tags/tag180.xml"/><Relationship Id="rId13" Type="http://schemas.openxmlformats.org/officeDocument/2006/relationships/tags" Target="../tags/tag181.xml"/><Relationship Id="rId14" Type="http://schemas.openxmlformats.org/officeDocument/2006/relationships/tags" Target="../tags/tag182.xml"/><Relationship Id="rId15" Type="http://schemas.openxmlformats.org/officeDocument/2006/relationships/tags" Target="../tags/tag183.xml"/><Relationship Id="rId16" Type="http://schemas.openxmlformats.org/officeDocument/2006/relationships/tags" Target="../tags/tag184.xml"/><Relationship Id="rId17" Type="http://schemas.openxmlformats.org/officeDocument/2006/relationships/tags" Target="../tags/tag185.xml"/><Relationship Id="rId18"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tags" Target="../tags/tag242.xml"/><Relationship Id="rId13" Type="http://schemas.openxmlformats.org/officeDocument/2006/relationships/tags" Target="../tags/tag243.xml"/><Relationship Id="rId14" Type="http://schemas.openxmlformats.org/officeDocument/2006/relationships/tags" Target="../tags/tag244.xml"/><Relationship Id="rId15" Type="http://schemas.openxmlformats.org/officeDocument/2006/relationships/tags" Target="../tags/tag245.xml"/><Relationship Id="rId16" Type="http://schemas.openxmlformats.org/officeDocument/2006/relationships/tags" Target="../tags/tag246.xml"/><Relationship Id="rId17" Type="http://schemas.openxmlformats.org/officeDocument/2006/relationships/tags" Target="../tags/tag247.xml"/><Relationship Id="rId1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 Id="rId11" Type="http://schemas.openxmlformats.org/officeDocument/2006/relationships/slideLayout" Target="../slideLayouts/slideLayout55.xml"/><Relationship Id="rId12" Type="http://schemas.openxmlformats.org/officeDocument/2006/relationships/tags" Target="../tags/tag304.xml"/><Relationship Id="rId13" Type="http://schemas.openxmlformats.org/officeDocument/2006/relationships/tags" Target="../tags/tag305.xml"/><Relationship Id="rId14" Type="http://schemas.openxmlformats.org/officeDocument/2006/relationships/tags" Target="../tags/tag306.xml"/><Relationship Id="rId15" Type="http://schemas.openxmlformats.org/officeDocument/2006/relationships/tags" Target="../tags/tag307.xml"/><Relationship Id="rId16" Type="http://schemas.openxmlformats.org/officeDocument/2006/relationships/tags" Target="../tags/tag308.xml"/><Relationship Id="rId17" Type="http://schemas.openxmlformats.org/officeDocument/2006/relationships/tags" Target="../tags/tag309.xml"/><Relationship Id="rId18"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ags" Target="../tags/tag366.xml"/><Relationship Id="rId13" Type="http://schemas.openxmlformats.org/officeDocument/2006/relationships/tags" Target="../tags/tag367.xml"/><Relationship Id="rId14" Type="http://schemas.openxmlformats.org/officeDocument/2006/relationships/tags" Target="../tags/tag368.xml"/><Relationship Id="rId15" Type="http://schemas.openxmlformats.org/officeDocument/2006/relationships/tags" Target="../tags/tag369.xml"/><Relationship Id="rId16" Type="http://schemas.openxmlformats.org/officeDocument/2006/relationships/tags" Target="../tags/tag370.xml"/><Relationship Id="rId17" Type="http://schemas.openxmlformats.org/officeDocument/2006/relationships/tags" Target="../tags/tag371.xml"/><Relationship Id="rId18"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 Id="rId11" Type="http://schemas.openxmlformats.org/officeDocument/2006/relationships/slideLayout" Target="../slideLayouts/slideLayout77.xml"/><Relationship Id="rId12" Type="http://schemas.openxmlformats.org/officeDocument/2006/relationships/tags" Target="../tags/tag428.xml"/><Relationship Id="rId13" Type="http://schemas.openxmlformats.org/officeDocument/2006/relationships/tags" Target="../tags/tag429.xml"/><Relationship Id="rId14" Type="http://schemas.openxmlformats.org/officeDocument/2006/relationships/tags" Target="../tags/tag430.xml"/><Relationship Id="rId15" Type="http://schemas.openxmlformats.org/officeDocument/2006/relationships/tags" Target="../tags/tag431.xml"/><Relationship Id="rId16" Type="http://schemas.openxmlformats.org/officeDocument/2006/relationships/tags" Target="../tags/tag432.xml"/><Relationship Id="rId17" Type="http://schemas.openxmlformats.org/officeDocument/2006/relationships/tags" Target="../tags/tag433.xml"/><Relationship Id="rId18"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 Id="rId11" Type="http://schemas.openxmlformats.org/officeDocument/2006/relationships/slideLayout" Target="../slideLayouts/slideLayout88.xml"/><Relationship Id="rId12" Type="http://schemas.openxmlformats.org/officeDocument/2006/relationships/tags" Target="../tags/tag490.xml"/><Relationship Id="rId13" Type="http://schemas.openxmlformats.org/officeDocument/2006/relationships/tags" Target="../tags/tag491.xml"/><Relationship Id="rId14" Type="http://schemas.openxmlformats.org/officeDocument/2006/relationships/tags" Target="../tags/tag492.xml"/><Relationship Id="rId15" Type="http://schemas.openxmlformats.org/officeDocument/2006/relationships/tags" Target="../tags/tag493.xml"/><Relationship Id="rId16" Type="http://schemas.openxmlformats.org/officeDocument/2006/relationships/tags" Target="../tags/tag494.xml"/><Relationship Id="rId17" Type="http://schemas.openxmlformats.org/officeDocument/2006/relationships/tags" Target="../tags/tag495.xml"/><Relationship Id="rId18"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 Id="rId11" Type="http://schemas.openxmlformats.org/officeDocument/2006/relationships/slideLayout" Target="../slideLayouts/slideLayout99.xml"/><Relationship Id="rId12" Type="http://schemas.openxmlformats.org/officeDocument/2006/relationships/tags" Target="../tags/tag552.xml"/><Relationship Id="rId13" Type="http://schemas.openxmlformats.org/officeDocument/2006/relationships/tags" Target="../tags/tag553.xml"/><Relationship Id="rId14" Type="http://schemas.openxmlformats.org/officeDocument/2006/relationships/tags" Target="../tags/tag554.xml"/><Relationship Id="rId15" Type="http://schemas.openxmlformats.org/officeDocument/2006/relationships/tags" Target="../tags/tag555.xml"/><Relationship Id="rId16" Type="http://schemas.openxmlformats.org/officeDocument/2006/relationships/tags" Target="../tags/tag556.xml"/><Relationship Id="rId17" Type="http://schemas.openxmlformats.org/officeDocument/2006/relationships/tags" Target="../tags/tag557.xml"/><Relationship Id="rId18"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27" name=""/>
        <p:cNvGrpSpPr/>
        <p:nvPr/>
      </p:nvGrpSpPr>
      <p:grpSpPr>
        <a:xfrm>
          <a:off x="0" y="0"/>
          <a:ext cx="0" cy="0"/>
          <a:chOff x="0" y="0"/>
          <a:chExt cx="0" cy="0"/>
        </a:xfrm>
      </p:grpSpPr>
      <p:sp>
        <p:nvSpPr>
          <p:cNvPr id="1048576"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577"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578"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579"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580"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Tree>
  </p:cSld>
  <p:clrMap accent1="accent1" accent2="accent2" accent3="accent3" accent4="accent4" accent5="accent5" accent6="accent6" bg1="lt1" bg2="lt2" tx1="dk1" tx2="dk2"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93" name=""/>
        <p:cNvGrpSpPr/>
        <p:nvPr/>
      </p:nvGrpSpPr>
      <p:grpSpPr>
        <a:xfrm>
          <a:off x="0" y="0"/>
          <a:ext cx="0" cy="0"/>
          <a:chOff x="0" y="0"/>
          <a:chExt cx="0" cy="0"/>
        </a:xfrm>
      </p:grpSpPr>
      <p:sp>
        <p:nvSpPr>
          <p:cNvPr id="1048746"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747"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48"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749"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750"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8751"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207" name=""/>
        <p:cNvGrpSpPr/>
        <p:nvPr/>
      </p:nvGrpSpPr>
      <p:grpSpPr>
        <a:xfrm>
          <a:off x="0" y="0"/>
          <a:ext cx="0" cy="0"/>
          <a:chOff x="0" y="0"/>
          <a:chExt cx="0" cy="0"/>
        </a:xfrm>
      </p:grpSpPr>
      <p:sp>
        <p:nvSpPr>
          <p:cNvPr id="1048758"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759"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60"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761"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762"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8763"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221" name=""/>
        <p:cNvGrpSpPr/>
        <p:nvPr/>
      </p:nvGrpSpPr>
      <p:grpSpPr>
        <a:xfrm>
          <a:off x="0" y="0"/>
          <a:ext cx="0" cy="0"/>
          <a:chOff x="0" y="0"/>
          <a:chExt cx="0" cy="0"/>
        </a:xfrm>
      </p:grpSpPr>
      <p:sp>
        <p:nvSpPr>
          <p:cNvPr id="1048772"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773"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74"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775"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776"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8777"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280" name=""/>
        <p:cNvGrpSpPr/>
        <p:nvPr/>
      </p:nvGrpSpPr>
      <p:grpSpPr>
        <a:xfrm>
          <a:off x="0" y="0"/>
          <a:ext cx="0" cy="0"/>
          <a:chOff x="0" y="0"/>
          <a:chExt cx="0" cy="0"/>
        </a:xfrm>
      </p:grpSpPr>
      <p:sp>
        <p:nvSpPr>
          <p:cNvPr id="1048871"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872"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873"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874"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875"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8876"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410" name=""/>
        <p:cNvGrpSpPr/>
        <p:nvPr/>
      </p:nvGrpSpPr>
      <p:grpSpPr>
        <a:xfrm>
          <a:off x="0" y="0"/>
          <a:ext cx="0" cy="0"/>
          <a:chOff x="0" y="0"/>
          <a:chExt cx="0" cy="0"/>
        </a:xfrm>
      </p:grpSpPr>
      <p:sp>
        <p:nvSpPr>
          <p:cNvPr id="1049485"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9486"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487"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9488"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9489"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9490"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240" name=""/>
        <p:cNvGrpSpPr/>
        <p:nvPr/>
      </p:nvGrpSpPr>
      <p:grpSpPr>
        <a:xfrm>
          <a:off x="0" y="0"/>
          <a:ext cx="0" cy="0"/>
          <a:chOff x="0" y="0"/>
          <a:chExt cx="0" cy="0"/>
        </a:xfrm>
      </p:grpSpPr>
      <p:sp>
        <p:nvSpPr>
          <p:cNvPr id="1048790"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791"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92"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793"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794"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8795"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256" name=""/>
        <p:cNvGrpSpPr/>
        <p:nvPr/>
      </p:nvGrpSpPr>
      <p:grpSpPr>
        <a:xfrm>
          <a:off x="0" y="0"/>
          <a:ext cx="0" cy="0"/>
          <a:chOff x="0" y="0"/>
          <a:chExt cx="0" cy="0"/>
        </a:xfrm>
      </p:grpSpPr>
      <p:sp>
        <p:nvSpPr>
          <p:cNvPr id="1048807"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808"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809"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810"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811"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8812"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79" name=""/>
        <p:cNvGrpSpPr/>
        <p:nvPr/>
      </p:nvGrpSpPr>
      <p:grpSpPr>
        <a:xfrm>
          <a:off x="0" y="0"/>
          <a:ext cx="0" cy="0"/>
          <a:chOff x="0" y="0"/>
          <a:chExt cx="0" cy="0"/>
        </a:xfrm>
      </p:grpSpPr>
      <p:sp>
        <p:nvSpPr>
          <p:cNvPr id="1048638"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639"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640"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641"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642"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8643"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93" name=""/>
        <p:cNvGrpSpPr/>
        <p:nvPr/>
      </p:nvGrpSpPr>
      <p:grpSpPr>
        <a:xfrm>
          <a:off x="0" y="0"/>
          <a:ext cx="0" cy="0"/>
          <a:chOff x="0" y="0"/>
          <a:chExt cx="0" cy="0"/>
        </a:xfrm>
      </p:grpSpPr>
      <p:sp>
        <p:nvSpPr>
          <p:cNvPr id="1048651"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652"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653"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654"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655"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8656"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07" name=""/>
        <p:cNvGrpSpPr/>
        <p:nvPr/>
      </p:nvGrpSpPr>
      <p:grpSpPr>
        <a:xfrm>
          <a:off x="0" y="0"/>
          <a:ext cx="0" cy="0"/>
          <a:chOff x="0" y="0"/>
          <a:chExt cx="0" cy="0"/>
        </a:xfrm>
      </p:grpSpPr>
      <p:sp>
        <p:nvSpPr>
          <p:cNvPr id="1048664"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665"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666"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667"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668"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8669"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21" name=""/>
        <p:cNvGrpSpPr/>
        <p:nvPr/>
      </p:nvGrpSpPr>
      <p:grpSpPr>
        <a:xfrm>
          <a:off x="0" y="0"/>
          <a:ext cx="0" cy="0"/>
          <a:chOff x="0" y="0"/>
          <a:chExt cx="0" cy="0"/>
        </a:xfrm>
      </p:grpSpPr>
      <p:sp>
        <p:nvSpPr>
          <p:cNvPr id="1048678"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679"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680"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681"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682"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8683"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35" name=""/>
        <p:cNvGrpSpPr/>
        <p:nvPr/>
      </p:nvGrpSpPr>
      <p:grpSpPr>
        <a:xfrm>
          <a:off x="0" y="0"/>
          <a:ext cx="0" cy="0"/>
          <a:chOff x="0" y="0"/>
          <a:chExt cx="0" cy="0"/>
        </a:xfrm>
      </p:grpSpPr>
      <p:sp>
        <p:nvSpPr>
          <p:cNvPr id="1048694"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695"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696"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697"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698"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8699"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49" name=""/>
        <p:cNvGrpSpPr/>
        <p:nvPr/>
      </p:nvGrpSpPr>
      <p:grpSpPr>
        <a:xfrm>
          <a:off x="0" y="0"/>
          <a:ext cx="0" cy="0"/>
          <a:chOff x="0" y="0"/>
          <a:chExt cx="0" cy="0"/>
        </a:xfrm>
      </p:grpSpPr>
      <p:sp>
        <p:nvSpPr>
          <p:cNvPr id="1048707"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708"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09"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710"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711"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8712"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65" name=""/>
        <p:cNvGrpSpPr/>
        <p:nvPr/>
      </p:nvGrpSpPr>
      <p:grpSpPr>
        <a:xfrm>
          <a:off x="0" y="0"/>
          <a:ext cx="0" cy="0"/>
          <a:chOff x="0" y="0"/>
          <a:chExt cx="0" cy="0"/>
        </a:xfrm>
      </p:grpSpPr>
      <p:sp>
        <p:nvSpPr>
          <p:cNvPr id="1048720"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721"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22"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723"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724"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8725"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79" name=""/>
        <p:cNvGrpSpPr/>
        <p:nvPr/>
      </p:nvGrpSpPr>
      <p:grpSpPr>
        <a:xfrm>
          <a:off x="0" y="0"/>
          <a:ext cx="0" cy="0"/>
          <a:chOff x="0" y="0"/>
          <a:chExt cx="0" cy="0"/>
        </a:xfrm>
      </p:grpSpPr>
      <p:sp>
        <p:nvSpPr>
          <p:cNvPr id="1048733" name="标题占位符 1"/>
          <p:cNvSpPr>
            <a:spLocks noGrp="1"/>
          </p:cNvSpPr>
          <p:nvPr>
            <p:ph type="title"/>
            <p:custDataLst>
              <p:tags r:id="rId12"/>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734" name="文本占位符 2"/>
          <p:cNvSpPr>
            <a:spLocks noGrp="1"/>
          </p:cNvSpPr>
          <p:nvPr>
            <p:ph type="body" idx="1"/>
            <p:custDataLst>
              <p:tags r:id="rId13"/>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35" name="日期占位符 3"/>
          <p:cNvSpPr>
            <a:spLocks noGrp="1"/>
          </p:cNvSpPr>
          <p:nvPr>
            <p:ph type="dt" sz="half" idx="2"/>
            <p:custDataLst>
              <p:tags r:id="rId14"/>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736" name="页脚占位符 4"/>
          <p:cNvSpPr>
            <a:spLocks noGrp="1"/>
          </p:cNvSpPr>
          <p:nvPr>
            <p:ph type="ftr" sz="quarter" idx="3"/>
            <p:custDataLst>
              <p:tags r:id="rId15"/>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737" name="灯片编号占位符 5"/>
          <p:cNvSpPr>
            <a:spLocks noGrp="1"/>
          </p:cNvSpPr>
          <p:nvPr>
            <p:ph type="sldNum" sz="quarter" idx="4"/>
            <p:custDataLst>
              <p:tags r:id="rId16"/>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
        <p:nvSpPr>
          <p:cNvPr id="1048738" name="KSO_TEMPLATE" hidden="1"/>
          <p:cNvSpPr/>
          <p:nvPr>
            <p:custDataLst>
              <p:tags r:id="rId17"/>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tags" Target="../tags/tag992.xml"/><Relationship Id="rId3" Type="http://schemas.openxmlformats.org/officeDocument/2006/relationships/tags" Target="../tags/tag993.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tags" Target="../tags/tag1003.xml"/><Relationship Id="rId3"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 Target="slide2.xml"/><Relationship Id="rId3"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tags" Target="../tags/tag1004.xml"/><Relationship Id="rId3"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tags" Target="../tags/tag1005.xml"/><Relationship Id="rId3"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tags" Target="../tags/tag1006.xml"/><Relationship Id="rId3"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tags" Target="../tags/tag1007.xml"/><Relationship Id="rId3"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tags" Target="../tags/tag1008.xml"/><Relationship Id="rId3"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tags" Target="../tags/tag1009.xml"/><Relationship Id="rId3"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1010.xml"/><Relationship Id="rId3"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tags" Target="../tags/tag994.xml"/><Relationship Id="rId3" Type="http://schemas.openxmlformats.org/officeDocument/2006/relationships/slide" Target="slide3.xml"/><Relationship Id="rId4" Type="http://schemas.openxmlformats.org/officeDocument/2006/relationships/slide" Target="slide6.xml"/><Relationship Id="rId5" Type="http://schemas.openxmlformats.org/officeDocument/2006/relationships/slide" Target="slide13.xml"/><Relationship Id="rId6" Type="http://schemas.openxmlformats.org/officeDocument/2006/relationships/slide" Target="slide27.xml"/><Relationship Id="rId7" Type="http://schemas.openxmlformats.org/officeDocument/2006/relationships/tags" Target="../tags/tag995.xml"/><Relationship Id="rId8"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tags" Target="../tags/tag1011.xml"/><Relationship Id="rId3"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tags" Target="../tags/tag1012.xml"/><Relationship Id="rId3"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tags" Target="../tags/tag1013.xml"/><Relationship Id="rId3" Type="http://schemas.openxmlformats.org/officeDocument/2006/relationships/slideLayout" Target="../slideLayouts/slideLayout67.xml"/><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tags" Target="../tags/tag1014.xml"/><Relationship Id="rId3"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1015.xml"/><Relationship Id="rId3"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tags" Target="../tags/tag1016.xml"/><Relationship Id="rId3"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 Target="slide2.xml"/><Relationship Id="rId3" Type="http://schemas.openxmlformats.org/officeDocument/2006/relationships/tags" Target="../tags/tag1017.xml"/><Relationship Id="rId4"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tags" Target="../tags/tag1018.xml"/><Relationship Id="rId3" Type="http://schemas.openxmlformats.org/officeDocument/2006/relationships/slideLayout" Target="../slideLayouts/slideLayout122.xml"/><Relationship Id="rId4"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28.xml"/></Relationships>
</file>

<file path=ppt/slides/_rels/slide29.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28.xml"/></Relationships>
</file>

<file path=ppt/slides/_rels/slide3.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tags" Target="../tags/tag996.xml"/><Relationship Id="rId3"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tags" Target="../tags/tag1019.xml"/><Relationship Id="rId5" Type="http://schemas.openxmlformats.org/officeDocument/2006/relationships/slideLayout" Target="../slideLayouts/slideLayout155.xml"/></Relationships>
</file>

<file path=ppt/slides/_rels/slide3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tags" Target="../tags/tag1020.xml"/><Relationship Id="rId3" Type="http://schemas.openxmlformats.org/officeDocument/2006/relationships/slideLayout" Target="../slideLayouts/slideLayout166.xml"/></Relationships>
</file>

<file path=ppt/slides/_rels/slide4.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tags" Target="../tags/tag997.xml"/><Relationship Id="rId3"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 Target="slide2.xml"/><Relationship Id="rId3" Type="http://schemas.openxmlformats.org/officeDocument/2006/relationships/tags" Target="../tags/tag998.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tags" Target="../tags/tag999.xml"/><Relationship Id="rId3"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tags" Target="../tags/tag1000.xml"/><Relationship Id="rId3"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tags" Target="../tags/tag1001.xml"/><Relationship Id="rId3"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tags" Target="../tags/tag1002.xml"/><Relationship Id="rId3"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a:stretch>
        </a:blipFill>
        <a:effectLst/>
      </p:bgPr>
    </p:bg>
    <p:spTree>
      <p:nvGrpSpPr>
        <p:cNvPr id="40" name=""/>
        <p:cNvGrpSpPr/>
        <p:nvPr/>
      </p:nvGrpSpPr>
      <p:grpSpPr>
        <a:xfrm>
          <a:off x="0" y="0"/>
          <a:ext cx="0" cy="0"/>
          <a:chOff x="0" y="0"/>
          <a:chExt cx="0" cy="0"/>
        </a:xfrm>
      </p:grpSpPr>
      <p:sp>
        <p:nvSpPr>
          <p:cNvPr id="1048586" name="标题 1"/>
          <p:cNvSpPr>
            <a:spLocks noGrp="1"/>
          </p:cNvSpPr>
          <p:nvPr>
            <p:ph type="ctrTitle"/>
            <p:custDataLst>
              <p:tags r:id="rId2"/>
            </p:custDataLst>
          </p:nvPr>
        </p:nvSpPr>
        <p:spPr>
          <a:xfrm>
            <a:off x="3104826" y="1254971"/>
            <a:ext cx="5982469" cy="2107328"/>
          </a:xfrm>
        </p:spPr>
        <p:txBody>
          <a:bodyPr>
            <a:normAutofit fontScale="90000"/>
          </a:bodyPr>
          <a:p>
            <a:r>
              <a:rPr altLang="en-US" sz="5335" lang="zh-CN">
                <a:solidFill>
                  <a:srgbClr val="000080"/>
                </a:solidFill>
                <a:latin typeface="方正公文黑体"/>
                <a:ea typeface="方正公文黑体"/>
                <a:cs typeface="方正公文黑体"/>
              </a:rPr>
              <a:t>全息化职业测评</a:t>
            </a:r>
            <a:br>
              <a:rPr altLang="zh-CN" sz="5335" lang="en-US">
                <a:solidFill>
                  <a:srgbClr val="000080"/>
                </a:solidFill>
                <a:latin typeface="方正公文黑体"/>
                <a:ea typeface="方正公文黑体"/>
                <a:cs typeface="方正公文黑体"/>
              </a:rPr>
            </a:br>
            <a:r>
              <a:rPr altLang="zh-CN" sz="5335" lang="zh-CN">
                <a:solidFill>
                  <a:srgbClr val="000080"/>
                </a:solidFill>
                <a:latin typeface="方正公文黑体"/>
                <a:ea typeface="方正公文黑体"/>
                <a:cs typeface="方正公文黑体"/>
              </a:rPr>
              <a:t>应</a:t>
            </a:r>
            <a:r>
              <a:rPr altLang="zh-CN" sz="5335" lang="en-US">
                <a:solidFill>
                  <a:srgbClr val="000080"/>
                </a:solidFill>
                <a:latin typeface="方正公文黑体"/>
                <a:ea typeface="方正公文黑体"/>
                <a:cs typeface="方正公文黑体"/>
              </a:rPr>
              <a:t> </a:t>
            </a:r>
            <a:r>
              <a:rPr altLang="zh-CN" sz="5335" lang="zh-CN">
                <a:solidFill>
                  <a:srgbClr val="000080"/>
                </a:solidFill>
                <a:latin typeface="方正公文黑体"/>
                <a:ea typeface="方正公文黑体"/>
                <a:cs typeface="方正公文黑体"/>
              </a:rPr>
              <a:t>用</a:t>
            </a:r>
            <a:r>
              <a:rPr altLang="zh-CN" sz="5335" lang="en-US">
                <a:solidFill>
                  <a:srgbClr val="000080"/>
                </a:solidFill>
                <a:latin typeface="方正公文黑体"/>
                <a:ea typeface="方正公文黑体"/>
                <a:cs typeface="方正公文黑体"/>
              </a:rPr>
              <a:t> </a:t>
            </a:r>
            <a:r>
              <a:rPr altLang="en-US" sz="5335" lang="zh-CN">
                <a:solidFill>
                  <a:srgbClr val="000080"/>
                </a:solidFill>
                <a:latin typeface="方正公文黑体"/>
                <a:ea typeface="方正公文黑体"/>
                <a:cs typeface="方正公文黑体"/>
              </a:rPr>
              <a:t>演</a:t>
            </a:r>
            <a:r>
              <a:rPr altLang="zh-CN" sz="5335" lang="en-US">
                <a:solidFill>
                  <a:srgbClr val="000080"/>
                </a:solidFill>
                <a:latin typeface="方正公文黑体"/>
                <a:ea typeface="方正公文黑体"/>
                <a:cs typeface="方正公文黑体"/>
              </a:rPr>
              <a:t> </a:t>
            </a:r>
            <a:r>
              <a:rPr altLang="en-US" sz="5335" lang="zh-CN">
                <a:solidFill>
                  <a:srgbClr val="000080"/>
                </a:solidFill>
                <a:latin typeface="方正公文黑体"/>
                <a:ea typeface="方正公文黑体"/>
                <a:cs typeface="方正公文黑体"/>
              </a:rPr>
              <a:t>示</a:t>
            </a:r>
            <a:br>
              <a:rPr altLang="en-US" sz="5335" lang="zh-CN">
                <a:solidFill>
                  <a:srgbClr val="000080"/>
                </a:solidFill>
                <a:latin typeface="方正公文黑体"/>
                <a:ea typeface="方正公文黑体"/>
                <a:cs typeface="方正公文黑体"/>
              </a:rPr>
            </a:br>
            <a:r>
              <a:rPr altLang="en-US" sz="5335" lang="zh-CN">
                <a:solidFill>
                  <a:srgbClr val="000080"/>
                </a:solidFill>
                <a:latin typeface="方正公文黑体"/>
                <a:ea typeface="方正公文黑体"/>
                <a:cs typeface="方正公文黑体"/>
              </a:rPr>
              <a:t>（学生</a:t>
            </a:r>
            <a:r>
              <a:rPr altLang="zh-CN" sz="5335" lang="en-US">
                <a:solidFill>
                  <a:srgbClr val="000080"/>
                </a:solidFill>
                <a:latin typeface="方正公文黑体"/>
                <a:ea typeface="方正公文黑体"/>
                <a:cs typeface="方正公文黑体"/>
              </a:rPr>
              <a:t>/</a:t>
            </a:r>
            <a:r>
              <a:rPr altLang="en-US" sz="5335" lang="zh-CN">
                <a:solidFill>
                  <a:srgbClr val="000080"/>
                </a:solidFill>
                <a:latin typeface="方正公文黑体"/>
                <a:ea typeface="方正公文黑体"/>
                <a:cs typeface="方正公文黑体"/>
              </a:rPr>
              <a:t>职场</a:t>
            </a:r>
            <a:r>
              <a:rPr altLang="en-US" sz="5335" lang="zh-CN">
                <a:solidFill>
                  <a:srgbClr val="000080"/>
                </a:solidFill>
                <a:latin typeface="方正公文黑体"/>
                <a:ea typeface="方正公文黑体"/>
                <a:cs typeface="方正公文黑体"/>
              </a:rPr>
              <a:t>通用版）</a:t>
            </a:r>
            <a:endParaRPr altLang="en-US" sz="5335" lang="zh-CN">
              <a:solidFill>
                <a:srgbClr val="000080"/>
              </a:solidFill>
              <a:latin typeface="方正公文黑体"/>
              <a:ea typeface="方正公文黑体"/>
              <a:cs typeface="方正公文黑体"/>
            </a:endParaRPr>
          </a:p>
        </p:txBody>
      </p:sp>
      <p:sp>
        <p:nvSpPr>
          <p:cNvPr id="1048587" name="文本框 15"/>
          <p:cNvSpPr txBox="1"/>
          <p:nvPr/>
        </p:nvSpPr>
        <p:spPr>
          <a:xfrm>
            <a:off x="3771228" y="4392193"/>
            <a:ext cx="4679957" cy="408941"/>
          </a:xfrm>
          <a:prstGeom prst="rect"/>
          <a:noFill/>
        </p:spPr>
        <p:txBody>
          <a:bodyPr rtlCol="0" wrap="square">
            <a:spAutoFit/>
          </a:bodyPr>
          <a:p>
            <a:pPr algn="ctr"/>
            <a:r>
              <a:rPr altLang="en-US" sz="2200" lang="zh-CN">
                <a:solidFill>
                  <a:srgbClr val="000080"/>
                </a:solidFill>
                <a:latin typeface="方正公文黑体"/>
                <a:ea typeface="方正公文黑体"/>
                <a:cs typeface="方正公文黑体"/>
                <a:sym typeface="+mn-ea"/>
              </a:rPr>
              <a:t>哈尔滨凡融科技开发有限公司</a:t>
            </a:r>
            <a:endParaRPr altLang="en-US" sz="2200" lang="zh-CN">
              <a:solidFill>
                <a:srgbClr val="000080"/>
              </a:solidFill>
              <a:latin typeface="方正公文黑体"/>
              <a:ea typeface="方正公文黑体"/>
              <a:cs typeface="方正公文黑体"/>
              <a:sym typeface="+mn-ea"/>
            </a:endParaRPr>
          </a:p>
        </p:txBody>
      </p:sp>
      <p:sp>
        <p:nvSpPr>
          <p:cNvPr id="1048588" name="文本框 27"/>
          <p:cNvSpPr txBox="1"/>
          <p:nvPr/>
        </p:nvSpPr>
        <p:spPr>
          <a:xfrm>
            <a:off x="4589780" y="5072965"/>
            <a:ext cx="3012440" cy="408941"/>
          </a:xfrm>
          <a:prstGeom prst="rect"/>
          <a:noFill/>
        </p:spPr>
        <p:txBody>
          <a:bodyPr rtlCol="0" wrap="square">
            <a:spAutoFit/>
          </a:bodyPr>
          <a:p>
            <a:pPr algn="ctr"/>
            <a:r>
              <a:rPr altLang="en-US" sz="2200" lang="zh-CN">
                <a:solidFill>
                  <a:srgbClr val="44546A"/>
                </a:solidFill>
                <a:latin typeface="方正公文黑体"/>
                <a:ea typeface="方正公文黑体"/>
                <a:cs typeface="方正公文黑体"/>
              </a:rPr>
              <a:t>演示人</a:t>
            </a:r>
            <a:r>
              <a:rPr altLang="zh-CN" sz="2200" lang="en-US">
                <a:solidFill>
                  <a:srgbClr val="44546A"/>
                </a:solidFill>
                <a:latin typeface="方正公文黑体"/>
                <a:ea typeface="方正公文黑体"/>
                <a:cs typeface="方正公文黑体"/>
              </a:rPr>
              <a:t>:</a:t>
            </a:r>
            <a:r>
              <a:rPr altLang="zh-CN" sz="2200" lang="zh-CN">
                <a:solidFill>
                  <a:srgbClr val="44546A"/>
                </a:solidFill>
                <a:latin typeface="方正公文黑体"/>
                <a:ea typeface="方正公文黑体"/>
                <a:cs typeface="方正公文黑体"/>
              </a:rPr>
              <a:t>毕云杰</a:t>
            </a:r>
            <a:endParaRPr altLang="en-US" sz="2200" lang="zh-CN">
              <a:solidFill>
                <a:srgbClr val="44546A"/>
              </a:solidFill>
              <a:latin typeface="方正公文黑体"/>
              <a:ea typeface="方正公文黑体"/>
              <a:cs typeface="方正公文黑体"/>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71" name=""/>
        <p:cNvGrpSpPr/>
        <p:nvPr/>
      </p:nvGrpSpPr>
      <p:grpSpPr>
        <a:xfrm>
          <a:off x="0" y="0"/>
          <a:ext cx="0" cy="0"/>
          <a:chOff x="0" y="0"/>
          <a:chExt cx="0" cy="0"/>
        </a:xfrm>
      </p:grpSpPr>
      <p:sp>
        <p:nvSpPr>
          <p:cNvPr id="1048617" name="文本框 2"/>
          <p:cNvSpPr txBox="1"/>
          <p:nvPr/>
        </p:nvSpPr>
        <p:spPr>
          <a:xfrm>
            <a:off x="773430" y="641350"/>
            <a:ext cx="2540000" cy="624840"/>
          </a:xfrm>
          <a:prstGeom prst="rect"/>
          <a:noFill/>
        </p:spPr>
        <p:txBody>
          <a:bodyPr anchor="t" rtlCol="0" wrap="square">
            <a:spAutoFit/>
          </a:bodyPr>
          <a:p>
            <a:pPr algn="l"/>
            <a:r>
              <a:rPr altLang="en-US" sz="3600" lang="zh-CN">
                <a:solidFill>
                  <a:srgbClr val="000080"/>
                </a:solidFill>
                <a:latin typeface="方正公文黑体"/>
                <a:ea typeface="方正公文黑体"/>
                <a:cs typeface="方正公文黑体"/>
              </a:rPr>
              <a:t>测评类型</a:t>
            </a:r>
            <a:endParaRPr altLang="en-US" sz="3600" lang="zh-CN">
              <a:solidFill>
                <a:srgbClr val="000080"/>
              </a:solidFill>
              <a:latin typeface="方正公文黑体"/>
              <a:ea typeface="方正公文黑体"/>
              <a:cs typeface="方正公文黑体"/>
            </a:endParaRPr>
          </a:p>
        </p:txBody>
      </p:sp>
      <p:sp>
        <p:nvSpPr>
          <p:cNvPr id="1048618" name="文本框 1048710"/>
          <p:cNvSpPr txBox="1"/>
          <p:nvPr/>
        </p:nvSpPr>
        <p:spPr>
          <a:xfrm>
            <a:off x="2058575" y="2654454"/>
            <a:ext cx="8412359" cy="2288541"/>
          </a:xfrm>
          <a:prstGeom prst="rect"/>
        </p:spPr>
        <p:txBody>
          <a:bodyPr rtlCol="0" wrap="square">
            <a:spAutoFit/>
          </a:bodyPr>
          <a:p>
            <a:pPr algn="ctr"/>
            <a:r>
              <a:rPr b="1" sz="3000" lang="zh-CN">
                <a:solidFill>
                  <a:srgbClr val="000080"/>
                </a:solidFill>
                <a:latin typeface="方正公文黑体"/>
                <a:ea typeface="方正公文黑体"/>
                <a:cs typeface="方正公文黑体"/>
              </a:rPr>
              <a:t>5、职业能力测验：</a:t>
            </a:r>
            <a:endParaRPr b="1" sz="3000" lang="zh-CN">
              <a:solidFill>
                <a:srgbClr val="000080"/>
              </a:solidFill>
              <a:latin typeface="方正公文黑体"/>
              <a:ea typeface="方正公文黑体"/>
              <a:cs typeface="方正公文黑体"/>
            </a:endParaRPr>
          </a:p>
          <a:p>
            <a:endParaRPr b="1" sz="3000" lang="zh-CN">
              <a:solidFill>
                <a:srgbClr val="000080"/>
              </a:solidFill>
              <a:latin typeface="方正公文黑体"/>
              <a:ea typeface="方正公文黑体"/>
              <a:cs typeface="方正公文黑体"/>
            </a:endParaRPr>
          </a:p>
          <a:p>
            <a:pPr algn="ctr"/>
            <a:r>
              <a:rPr b="1" sz="3000" lang="zh-CN">
                <a:solidFill>
                  <a:srgbClr val="000080"/>
                </a:solidFill>
                <a:latin typeface="方正公文黑体"/>
                <a:ea typeface="方正公文黑体"/>
                <a:cs typeface="方正公文黑体"/>
              </a:rPr>
              <a:t>考察个人的基本或特殊的能力素质， 如你的逻辑推理能力、口头表达能力，即“你擅长什么”</a:t>
            </a:r>
            <a:r>
              <a:rPr sz="3000" lang="zh-CN">
                <a:solidFill>
                  <a:srgbClr val="000080"/>
                </a:solidFill>
                <a:latin typeface="方正公文黑体"/>
                <a:ea typeface="方正公文黑体"/>
                <a:cs typeface="方正公文黑体"/>
              </a:rPr>
              <a:t>。</a:t>
            </a:r>
            <a:r>
              <a:rPr sz="2800" lang="zh-CN">
                <a:solidFill>
                  <a:srgbClr val="000080"/>
                </a:solidFill>
                <a:latin typeface="方正公文黑体"/>
                <a:ea typeface="方正公文黑体"/>
                <a:cs typeface="方正公文黑体"/>
              </a:rPr>
              <a:t>
</a:t>
            </a:r>
            <a:endParaRPr sz="2800" lang="zh-CN">
              <a:solidFill>
                <a:srgbClr val="000080"/>
              </a:solidFill>
              <a:latin typeface="方正公文黑体"/>
              <a:ea typeface="方正公文黑体"/>
              <a:cs typeface="方正公文黑体"/>
            </a:endParaRPr>
          </a:p>
        </p:txBody>
      </p:sp>
      <p:sp>
        <p:nvSpPr>
          <p:cNvPr id="1048619" name="文本框 1048711"/>
          <p:cNvSpPr txBox="1"/>
          <p:nvPr/>
        </p:nvSpPr>
        <p:spPr>
          <a:xfrm>
            <a:off x="2043429" y="3428999"/>
            <a:ext cx="8197273" cy="510540"/>
          </a:xfrm>
          <a:prstGeom prst="rect"/>
        </p:spPr>
        <p:txBody>
          <a:bodyPr rtlCol="0" wrap="square">
            <a:spAutoFit/>
          </a:bodyPr>
          <a:p>
            <a:r>
              <a:rPr sz="2800" lang="zh-CN">
                <a:solidFill>
                  <a:srgbClr val="000080"/>
                </a:solidFill>
                <a:latin typeface="方正公文黑体"/>
                <a:ea typeface="方正公文黑体"/>
                <a:cs typeface="方正公文黑体"/>
              </a:rPr>
              <a:t>　</a:t>
            </a:r>
            <a:endParaRPr sz="2800" lang="zh-CN">
              <a:solidFill>
                <a:srgbClr val="000080"/>
              </a:solidFill>
              <a:latin typeface="方正公文黑体"/>
              <a:ea typeface="方正公文黑体"/>
              <a:cs typeface="方正公文黑体"/>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l="-8000" r="-8000"/>
          </a:stretch>
        </a:blipFill>
        <a:effectLst/>
      </p:bgPr>
    </p:bg>
    <p:spTree>
      <p:nvGrpSpPr>
        <p:cNvPr id="73" name=""/>
        <p:cNvGrpSpPr/>
        <p:nvPr/>
      </p:nvGrpSpPr>
      <p:grpSpPr>
        <a:xfrm/>
      </p:grpSpPr>
      <p:sp>
        <p:nvSpPr>
          <p:cNvPr id="1048623" name="文本框 1"/>
          <p:cNvSpPr txBox="1"/>
          <p:nvPr/>
        </p:nvSpPr>
        <p:spPr>
          <a:xfrm>
            <a:off x="2438424" y="2695898"/>
            <a:ext cx="7315200" cy="3202941"/>
          </a:xfrm>
          <a:prstGeom prst="rect"/>
          <a:noFill/>
        </p:spPr>
        <p:txBody>
          <a:bodyPr anchor="t" rtlCol="0" wrap="square">
            <a:spAutoFit/>
          </a:bodyPr>
          <a:p>
            <a:pPr algn="ctr"/>
            <a:r>
              <a:rPr b="1" sz="3000" lang="zh-CN">
                <a:solidFill>
                  <a:srgbClr val="000080"/>
                </a:solidFill>
                <a:latin typeface="方正公文黑体"/>
                <a:ea typeface="方正公文黑体"/>
                <a:cs typeface="方正公文黑体"/>
                <a:sym typeface="+mn-ea"/>
              </a:rPr>
              <a:t>6、性格测验：</a:t>
            </a:r>
            <a:endParaRPr b="1" sz="3000" lang="zh-CN">
              <a:solidFill>
                <a:srgbClr val="000080"/>
              </a:solidFill>
              <a:latin typeface="方正公文黑体"/>
              <a:ea typeface="方正公文黑体"/>
              <a:cs typeface="方正公文黑体"/>
              <a:sym typeface="+mn-ea"/>
            </a:endParaRPr>
          </a:p>
          <a:p>
            <a:endParaRPr b="1" sz="3000" lang="zh-CN">
              <a:solidFill>
                <a:srgbClr val="000080"/>
              </a:solidFill>
              <a:latin typeface="方正公文黑体"/>
              <a:ea typeface="方正公文黑体"/>
              <a:cs typeface="方正公文黑体"/>
              <a:sym typeface="+mn-ea"/>
            </a:endParaRPr>
          </a:p>
          <a:p>
            <a:r>
              <a:rPr b="1" sz="3000" lang="zh-CN">
                <a:solidFill>
                  <a:srgbClr val="000080"/>
                </a:solidFill>
                <a:latin typeface="方正公文黑体"/>
                <a:ea typeface="方正公文黑体"/>
                <a:cs typeface="方正公文黑体"/>
                <a:sym typeface="+mn-ea"/>
              </a:rPr>
              <a:t>考察个人与职业相关的性格特点，即“你是怎样的一个人”。
</a:t>
            </a:r>
            <a:endParaRPr altLang="en-US" b="1" sz="3000" lang="zh-CN"/>
          </a:p>
        </p:txBody>
      </p:sp>
      <p:sp>
        <p:nvSpPr>
          <p:cNvPr id="1048624" name="文本框 2"/>
          <p:cNvSpPr txBox="1"/>
          <p:nvPr/>
        </p:nvSpPr>
        <p:spPr>
          <a:xfrm>
            <a:off x="773430" y="641350"/>
            <a:ext cx="2540000" cy="624840"/>
          </a:xfrm>
          <a:prstGeom prst="rect"/>
          <a:noFill/>
        </p:spPr>
        <p:txBody>
          <a:bodyPr anchor="t" rtlCol="0" wrap="square">
            <a:spAutoFit/>
          </a:bodyPr>
          <a:p>
            <a:pPr algn="l"/>
            <a:r>
              <a:rPr altLang="en-US" sz="3600" lang="zh-CN">
                <a:solidFill>
                  <a:srgbClr val="000080"/>
                </a:solidFill>
                <a:latin typeface="方正公文黑体"/>
                <a:ea typeface="方正公文黑体"/>
                <a:cs typeface="方正公文黑体"/>
              </a:rPr>
              <a:t>测评类型</a:t>
            </a:r>
            <a:endParaRPr altLang="en-US" sz="3600" lang="zh-CN">
              <a:solidFill>
                <a:srgbClr val="000080"/>
              </a:solidFill>
              <a:latin typeface="方正公文黑体"/>
              <a:ea typeface="方正公文黑体"/>
              <a:cs typeface="方正公文黑体"/>
            </a:endParaRP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l="-1000" r="-1000"/>
          </a:stretch>
        </a:blipFill>
        <a:effectLst/>
      </p:bgPr>
    </p:bg>
    <p:spTree>
      <p:nvGrpSpPr>
        <p:cNvPr id="74" name=""/>
        <p:cNvGrpSpPr/>
        <p:nvPr/>
      </p:nvGrpSpPr>
      <p:grpSpPr>
        <a:xfrm/>
      </p:grpSpPr>
      <p:sp>
        <p:nvSpPr>
          <p:cNvPr id="1048625" name="文本框 1"/>
          <p:cNvSpPr txBox="1"/>
          <p:nvPr/>
        </p:nvSpPr>
        <p:spPr>
          <a:xfrm>
            <a:off x="2499006" y="2726189"/>
            <a:ext cx="7315200" cy="2136140"/>
          </a:xfrm>
          <a:prstGeom prst="rect"/>
          <a:noFill/>
        </p:spPr>
        <p:txBody>
          <a:bodyPr anchor="t" rtlCol="0" wrap="square">
            <a:spAutoFit/>
          </a:bodyPr>
          <a:p>
            <a:pPr algn="ctr"/>
            <a:r>
              <a:rPr altLang="zh-CN" b="1" sz="3000" lang="en-US">
                <a:solidFill>
                  <a:srgbClr val="000080"/>
                </a:solidFill>
                <a:latin typeface="方正公文黑体"/>
                <a:ea typeface="方正公文黑体"/>
                <a:cs typeface="方正公文黑体"/>
                <a:sym typeface="+mn-ea"/>
              </a:rPr>
              <a:t>7</a:t>
            </a:r>
            <a:r>
              <a:rPr altLang="zh-CN" b="1" sz="3000" lang="zh-CN">
                <a:solidFill>
                  <a:srgbClr val="000080"/>
                </a:solidFill>
                <a:latin typeface="方正公文黑体"/>
                <a:ea typeface="方正公文黑体"/>
                <a:cs typeface="方正公文黑体"/>
                <a:sym typeface="+mn-ea"/>
              </a:rPr>
              <a:t>、</a:t>
            </a:r>
            <a:r>
              <a:rPr b="1" sz="3000" lang="zh-CN">
                <a:solidFill>
                  <a:srgbClr val="000080"/>
                </a:solidFill>
                <a:latin typeface="方正公文黑体"/>
                <a:ea typeface="方正公文黑体"/>
                <a:cs typeface="方正公文黑体"/>
                <a:sym typeface="+mn-ea"/>
              </a:rPr>
              <a:t>职业发展评估测验：</a:t>
            </a:r>
            <a:endParaRPr b="1" sz="3000" lang="zh-CN">
              <a:solidFill>
                <a:srgbClr val="000080"/>
              </a:solidFill>
              <a:latin typeface="方正公文黑体"/>
              <a:ea typeface="方正公文黑体"/>
              <a:cs typeface="方正公文黑体"/>
              <a:sym typeface="+mn-ea"/>
            </a:endParaRPr>
          </a:p>
          <a:p>
            <a:endParaRPr b="1" sz="3000" lang="zh-CN">
              <a:solidFill>
                <a:srgbClr val="000080"/>
              </a:solidFill>
              <a:latin typeface="方正公文黑体"/>
              <a:ea typeface="方正公文黑体"/>
              <a:cs typeface="方正公文黑体"/>
              <a:sym typeface="+mn-ea"/>
            </a:endParaRPr>
          </a:p>
          <a:p>
            <a:r>
              <a:rPr b="1" sz="3000" lang="zh-CN">
                <a:solidFill>
                  <a:srgbClr val="000080"/>
                </a:solidFill>
                <a:latin typeface="方正公文黑体"/>
                <a:ea typeface="方正公文黑体"/>
                <a:cs typeface="方正公文黑体"/>
                <a:sym typeface="+mn-ea"/>
              </a:rPr>
              <a:t>主要是评估你的求职技巧、职业发展阶段等。</a:t>
            </a:r>
            <a:r>
              <a:rPr lang="zh-CN">
                <a:solidFill>
                  <a:srgbClr val="000080"/>
                </a:solidFill>
                <a:latin typeface="方正公文黑体"/>
                <a:ea typeface="方正公文黑体"/>
                <a:cs typeface="方正公文黑体"/>
                <a:sym typeface="+mn-ea"/>
              </a:rPr>
              <a:t>
</a:t>
            </a:r>
            <a:endParaRPr altLang="en-US" lang="zh-CN"/>
          </a:p>
        </p:txBody>
      </p:sp>
      <p:sp>
        <p:nvSpPr>
          <p:cNvPr id="1048626" name="文本框 2"/>
          <p:cNvSpPr txBox="1"/>
          <p:nvPr/>
        </p:nvSpPr>
        <p:spPr>
          <a:xfrm>
            <a:off x="773430" y="641350"/>
            <a:ext cx="2540000" cy="624840"/>
          </a:xfrm>
          <a:prstGeom prst="rect"/>
          <a:noFill/>
        </p:spPr>
        <p:txBody>
          <a:bodyPr anchor="t" rtlCol="0" wrap="square">
            <a:spAutoFit/>
          </a:bodyPr>
          <a:p>
            <a:pPr algn="l"/>
            <a:r>
              <a:rPr altLang="en-US" sz="3600" lang="zh-CN">
                <a:solidFill>
                  <a:srgbClr val="000080"/>
                </a:solidFill>
                <a:latin typeface="方正公文黑体"/>
                <a:ea typeface="方正公文黑体"/>
                <a:cs typeface="方正公文黑体"/>
              </a:rPr>
              <a:t>测评类型</a:t>
            </a:r>
            <a:endParaRPr altLang="en-US" sz="3600" lang="zh-CN">
              <a:solidFill>
                <a:srgbClr val="000080"/>
              </a:solidFill>
              <a:latin typeface="方正公文黑体"/>
              <a:ea typeface="方正公文黑体"/>
              <a:cs typeface="方正公文黑体"/>
            </a:endParaRPr>
          </a:p>
        </p:txBody>
      </p:sp>
      <p:sp>
        <p:nvSpPr>
          <p:cNvPr id="1048627" name="文本框 2"/>
          <p:cNvSpPr txBox="1"/>
          <p:nvPr/>
        </p:nvSpPr>
        <p:spPr>
          <a:xfrm>
            <a:off x="9760543" y="5978399"/>
            <a:ext cx="2540000" cy="624840"/>
          </a:xfrm>
          <a:prstGeom prst="rect"/>
          <a:noFill/>
        </p:spPr>
        <p:txBody>
          <a:bodyPr anchor="t" rtlCol="0" wrap="square">
            <a:spAutoFit/>
          </a:bodyPr>
          <a:p>
            <a:pPr algn="l"/>
            <a:r>
              <a:rPr altLang="en-US" sz="3600" lang="zh-CN">
                <a:solidFill>
                  <a:srgbClr val="000080"/>
                </a:solidFill>
                <a:latin typeface="方正公文黑体" charset="0"/>
                <a:ea typeface="方正公文黑体" charset="0"/>
                <a:cs typeface="方正公文黑体"/>
                <a:hlinkClick r:id="rId2" action="ppaction://hlinksldjump"/>
              </a:rPr>
              <a:t>返回目录</a:t>
            </a:r>
            <a:endParaRPr altLang="en-US" sz="3600" lang="zh-CN">
              <a:solidFill>
                <a:srgbClr val="000080"/>
              </a:solidFill>
              <a:latin typeface="方正公文黑体"/>
              <a:ea typeface="方正公文黑体"/>
              <a:cs typeface="方正公文黑体"/>
            </a:endParaRP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l="-16000" r="-16000"/>
          </a:stretch>
        </a:blipFill>
        <a:effectLst/>
      </p:bgPr>
    </p:bg>
    <p:spTree>
      <p:nvGrpSpPr>
        <p:cNvPr id="75" name=""/>
        <p:cNvGrpSpPr/>
        <p:nvPr/>
      </p:nvGrpSpPr>
      <p:grpSpPr>
        <a:xfrm>
          <a:off x="0" y="0"/>
          <a:ext cx="0" cy="0"/>
          <a:chOff x="0" y="0"/>
          <a:chExt cx="0" cy="0"/>
        </a:xfrm>
      </p:grpSpPr>
      <p:sp>
        <p:nvSpPr>
          <p:cNvPr id="1048628" name="文本框 1048712"/>
          <p:cNvSpPr txBox="1"/>
          <p:nvPr/>
        </p:nvSpPr>
        <p:spPr>
          <a:xfrm>
            <a:off x="1272886" y="2381373"/>
            <a:ext cx="9646229" cy="510540"/>
          </a:xfrm>
          <a:prstGeom prst="rect"/>
        </p:spPr>
        <p:txBody>
          <a:bodyPr rtlCol="0" wrap="square">
            <a:spAutoFit/>
          </a:bodyPr>
          <a:p>
            <a:r>
              <a:rPr sz="2800" lang="zh-CN">
                <a:solidFill>
                  <a:srgbClr val="000000"/>
                </a:solidFill>
                <a:latin typeface="方正公文黑体"/>
                <a:ea typeface="方正公文黑体"/>
                <a:cs typeface="方正公文黑体"/>
              </a:rPr>
              <a:t>　</a:t>
            </a:r>
            <a:endParaRPr sz="2800" lang="zh-CN">
              <a:solidFill>
                <a:srgbClr val="000000"/>
              </a:solidFill>
              <a:latin typeface="方正公文黑体"/>
              <a:ea typeface="方正公文黑体"/>
              <a:cs typeface="方正公文黑体"/>
            </a:endParaRPr>
          </a:p>
        </p:txBody>
      </p:sp>
      <p:sp>
        <p:nvSpPr>
          <p:cNvPr id="1048629" name="文本框 1048713"/>
          <p:cNvSpPr txBox="1"/>
          <p:nvPr/>
        </p:nvSpPr>
        <p:spPr>
          <a:xfrm>
            <a:off x="1953768" y="2074932"/>
            <a:ext cx="9329623" cy="4619375"/>
          </a:xfrm>
          <a:prstGeom prst="rect"/>
        </p:spPr>
        <p:txBody>
          <a:bodyPr rtlCol="0" wrap="square">
            <a:noAutofit/>
          </a:bodyPr>
          <a:p>
            <a:r>
              <a:rPr b="1" sz="2800" lang="zh-CN">
                <a:solidFill>
                  <a:srgbClr val="000080"/>
                </a:solidFill>
                <a:latin typeface="方正公文黑体"/>
                <a:ea typeface="方正公文黑体"/>
                <a:cs typeface="方正公文黑体"/>
              </a:rPr>
              <a:t>1.职业锚测评                       </a:t>
            </a:r>
            <a:r>
              <a:rPr b="1" sz="2800" lang="zh-CN">
                <a:solidFill>
                  <a:srgbClr val="000080"/>
                </a:solidFill>
                <a:latin typeface="方正公文黑体"/>
                <a:ea typeface="方正公文黑体"/>
                <a:cs typeface="方正公文黑体"/>
                <a:sym typeface="+mn-ea"/>
              </a:rPr>
              <a:t>6.卡特尔16pf测评</a:t>
            </a:r>
            <a:endParaRPr b="1" sz="2800" lang="zh-CN">
              <a:solidFill>
                <a:srgbClr val="000080"/>
              </a:solidFill>
              <a:latin typeface="方正公文黑体"/>
              <a:ea typeface="方正公文黑体"/>
              <a:cs typeface="方正公文黑体"/>
            </a:endParaRPr>
          </a:p>
          <a:p>
            <a:endParaRPr b="1" sz="2800" lang="zh-CN">
              <a:solidFill>
                <a:srgbClr val="000080"/>
              </a:solidFill>
              <a:latin typeface="方正公文黑体"/>
              <a:ea typeface="方正公文黑体"/>
              <a:cs typeface="方正公文黑体"/>
            </a:endParaRPr>
          </a:p>
          <a:p>
            <a:r>
              <a:rPr b="1" sz="2800" lang="zh-CN">
                <a:solidFill>
                  <a:srgbClr val="000080"/>
                </a:solidFill>
                <a:latin typeface="方正公文黑体"/>
                <a:ea typeface="方正公文黑体"/>
                <a:cs typeface="方正公文黑体"/>
              </a:rPr>
              <a:t>2.</a:t>
            </a:r>
            <a:r>
              <a:rPr altLang="zh-CN" b="1" sz="2800" lang="en-US">
                <a:solidFill>
                  <a:srgbClr val="000080"/>
                </a:solidFill>
                <a:latin typeface="方正公文黑体"/>
                <a:ea typeface="方正公文黑体"/>
                <a:cs typeface="方正公文黑体"/>
              </a:rPr>
              <a:t>MBTI</a:t>
            </a:r>
            <a:r>
              <a:rPr b="1" sz="2800" lang="zh-CN">
                <a:solidFill>
                  <a:srgbClr val="000080"/>
                </a:solidFill>
                <a:latin typeface="方正公文黑体"/>
                <a:ea typeface="方正公文黑体"/>
                <a:cs typeface="方正公文黑体"/>
              </a:rPr>
              <a:t>测评                        </a:t>
            </a:r>
            <a:r>
              <a:rPr b="1" sz="2800" lang="zh-CN">
                <a:solidFill>
                  <a:srgbClr val="000080"/>
                </a:solidFill>
                <a:latin typeface="方正公文黑体"/>
                <a:ea typeface="方正公文黑体"/>
                <a:cs typeface="方正公文黑体"/>
                <a:sym typeface="+mn-ea"/>
              </a:rPr>
              <a:t>7.</a:t>
            </a:r>
            <a:r>
              <a:rPr altLang="zh-CN" b="1" sz="2800" lang="en-US">
                <a:solidFill>
                  <a:srgbClr val="000080"/>
                </a:solidFill>
                <a:latin typeface="方正公文黑体"/>
                <a:ea typeface="方正公文黑体"/>
                <a:cs typeface="方正公文黑体"/>
                <a:sym typeface="+mn-ea"/>
              </a:rPr>
              <a:t>PDP</a:t>
            </a:r>
            <a:r>
              <a:rPr altLang="en-US" b="1" sz="2800" lang="zh-CN">
                <a:solidFill>
                  <a:srgbClr val="000080"/>
                </a:solidFill>
                <a:latin typeface="方正公文黑体"/>
                <a:ea typeface="方正公文黑体"/>
                <a:cs typeface="方正公文黑体"/>
                <a:sym typeface="+mn-ea"/>
              </a:rPr>
              <a:t>性格测评</a:t>
            </a:r>
            <a:endParaRPr b="1" sz="2800" lang="zh-CN">
              <a:solidFill>
                <a:srgbClr val="000080"/>
              </a:solidFill>
              <a:latin typeface="方正公文黑体"/>
              <a:ea typeface="方正公文黑体"/>
              <a:cs typeface="方正公文黑体"/>
            </a:endParaRPr>
          </a:p>
          <a:p>
            <a:endParaRPr b="1" sz="2800" lang="zh-CN">
              <a:solidFill>
                <a:srgbClr val="000080"/>
              </a:solidFill>
              <a:latin typeface="方正公文黑体"/>
              <a:ea typeface="方正公文黑体"/>
              <a:cs typeface="方正公文黑体"/>
            </a:endParaRPr>
          </a:p>
          <a:p>
            <a:r>
              <a:rPr b="1" sz="2800" lang="zh-CN">
                <a:solidFill>
                  <a:srgbClr val="000080"/>
                </a:solidFill>
                <a:latin typeface="方正公文黑体"/>
                <a:ea typeface="方正公文黑体"/>
                <a:cs typeface="方正公文黑体"/>
              </a:rPr>
              <a:t>3.</a:t>
            </a:r>
            <a:r>
              <a:rPr altLang="zh-CN" b="1" sz="2800" lang="en-US">
                <a:solidFill>
                  <a:srgbClr val="000080"/>
                </a:solidFill>
                <a:latin typeface="方正公文黑体"/>
                <a:ea typeface="方正公文黑体"/>
                <a:cs typeface="方正公文黑体"/>
              </a:rPr>
              <a:t>DISC</a:t>
            </a:r>
            <a:r>
              <a:rPr b="1" sz="2800" lang="zh-CN">
                <a:solidFill>
                  <a:srgbClr val="000080"/>
                </a:solidFill>
                <a:latin typeface="方正公文黑体"/>
                <a:ea typeface="方正公文黑体"/>
                <a:cs typeface="方正公文黑体"/>
              </a:rPr>
              <a:t>测评 </a:t>
            </a:r>
            <a:r>
              <a:rPr b="1" sz="2800" lang="zh-CN">
                <a:solidFill>
                  <a:srgbClr val="000080"/>
                </a:solidFill>
                <a:latin typeface="方正公文黑体"/>
                <a:ea typeface="方正公文黑体"/>
                <a:cs typeface="方正公文黑体"/>
                <a:sym typeface="+mn-ea"/>
              </a:rPr>
              <a:t>                        </a:t>
            </a:r>
            <a:r>
              <a:rPr altLang="zh-CN" b="1" sz="2800" lang="en-US">
                <a:solidFill>
                  <a:srgbClr val="000080"/>
                </a:solidFill>
                <a:latin typeface="方正公文黑体"/>
                <a:ea typeface="方正公文黑体"/>
                <a:cs typeface="方正公文黑体"/>
                <a:sym typeface="+mn-ea"/>
              </a:rPr>
              <a:t>8</a:t>
            </a:r>
            <a:r>
              <a:rPr b="1" sz="2800" lang="zh-CN">
                <a:solidFill>
                  <a:srgbClr val="000080"/>
                </a:solidFill>
                <a:latin typeface="方正公文黑体"/>
                <a:ea typeface="方正公文黑体"/>
                <a:cs typeface="方正公文黑体"/>
                <a:sym typeface="+mn-ea"/>
              </a:rPr>
              <a:t>.贝尔宾团队角色测评  </a:t>
            </a:r>
            <a:r>
              <a:rPr altLang="zh-CN" b="1" sz="2800" lang="en-US">
                <a:solidFill>
                  <a:srgbClr val="000080"/>
                </a:solidFill>
                <a:latin typeface="方正公文黑体"/>
                <a:ea typeface="方正公文黑体"/>
                <a:cs typeface="方正公文黑体"/>
                <a:sym typeface="+mn-ea"/>
              </a:rPr>
              <a:t>  </a:t>
            </a:r>
            <a:r>
              <a:rPr b="1" sz="2800" lang="zh-CN">
                <a:solidFill>
                  <a:srgbClr val="000080"/>
                </a:solidFill>
                <a:latin typeface="方正公文黑体"/>
                <a:ea typeface="方正公文黑体"/>
                <a:cs typeface="方正公文黑体"/>
                <a:sym typeface="+mn-ea"/>
              </a:rPr>
              <a:t>
 </a:t>
            </a:r>
            <a:r>
              <a:rPr b="1" sz="2800" lang="zh-CN">
                <a:solidFill>
                  <a:srgbClr val="000080"/>
                </a:solidFill>
                <a:latin typeface="方正公文黑体"/>
                <a:ea typeface="方正公文黑体"/>
                <a:cs typeface="方正公文黑体"/>
              </a:rPr>
              <a:t>  </a:t>
            </a:r>
            <a:endParaRPr b="1" sz="2800" lang="zh-CN">
              <a:solidFill>
                <a:srgbClr val="000080"/>
              </a:solidFill>
              <a:latin typeface="方正公文黑体"/>
              <a:ea typeface="方正公文黑体"/>
              <a:cs typeface="方正公文黑体"/>
            </a:endParaRPr>
          </a:p>
          <a:p>
            <a:r>
              <a:rPr altLang="zh-CN" b="1" sz="2800" lang="en-US">
                <a:solidFill>
                  <a:srgbClr val="000080"/>
                </a:solidFill>
                <a:latin typeface="方正公文黑体" charset="0"/>
                <a:ea typeface="方正公文黑体" charset="0"/>
                <a:cs typeface="方正公文黑体"/>
              </a:rPr>
              <a:t>4</a:t>
            </a:r>
            <a:r>
              <a:rPr b="1" sz="2800" lang="zh-CN">
                <a:solidFill>
                  <a:srgbClr val="000080"/>
                </a:solidFill>
                <a:latin typeface="方正公文黑体"/>
                <a:ea typeface="方正公文黑体"/>
                <a:cs typeface="方正公文黑体"/>
              </a:rPr>
              <a:t>.霍兰德测评                       </a:t>
            </a:r>
            <a:r>
              <a:rPr altLang="zh-CN" b="1" sz="2800" lang="en-US">
                <a:solidFill>
                  <a:srgbClr val="000080"/>
                </a:solidFill>
                <a:latin typeface="方正公文黑体"/>
                <a:ea typeface="方正公文黑体"/>
                <a:cs typeface="方正公文黑体"/>
              </a:rPr>
              <a:t>9.</a:t>
            </a:r>
            <a:r>
              <a:rPr altLang="en-US" b="1" sz="2800" lang="zh-CN">
                <a:solidFill>
                  <a:srgbClr val="000080"/>
                </a:solidFill>
                <a:latin typeface="方正公文黑体"/>
                <a:ea typeface="方正公文黑体"/>
                <a:cs typeface="方正公文黑体"/>
              </a:rPr>
              <a:t>事业能力心理测评</a:t>
            </a:r>
            <a:endParaRPr b="1" sz="2800" lang="zh-CN">
              <a:solidFill>
                <a:srgbClr val="000080"/>
              </a:solidFill>
              <a:latin typeface="方正公文黑体"/>
              <a:ea typeface="方正公文黑体"/>
              <a:cs typeface="方正公文黑体"/>
            </a:endParaRPr>
          </a:p>
          <a:p>
            <a:endParaRPr b="1" sz="2800" lang="zh-CN">
              <a:solidFill>
                <a:srgbClr val="000080"/>
              </a:solidFill>
              <a:latin typeface="方正公文黑体"/>
              <a:ea typeface="方正公文黑体"/>
              <a:cs typeface="方正公文黑体"/>
            </a:endParaRPr>
          </a:p>
          <a:p>
            <a:r>
              <a:rPr altLang="zh-CN" b="1" sz="2800" lang="en-US">
                <a:solidFill>
                  <a:srgbClr val="000080"/>
                </a:solidFill>
                <a:latin typeface="方正公文黑体" charset="0"/>
                <a:ea typeface="方正公文黑体" charset="0"/>
                <a:cs typeface="方正公文黑体"/>
              </a:rPr>
              <a:t>5.</a:t>
            </a:r>
            <a:r>
              <a:rPr b="1" sz="2800" lang="zh-CN">
                <a:solidFill>
                  <a:srgbClr val="000080"/>
                </a:solidFill>
                <a:latin typeface="方正公文黑体"/>
                <a:ea typeface="方正公文黑体"/>
                <a:cs typeface="方正公文黑体"/>
                <a:sym typeface="+mn-ea"/>
              </a:rPr>
              <a:t>EQ情商测评</a:t>
            </a:r>
            <a:r>
              <a:rPr b="1" sz="2800" lang="zh-CN">
                <a:solidFill>
                  <a:srgbClr val="000080"/>
                </a:solidFill>
                <a:latin typeface="方正公文黑体"/>
                <a:ea typeface="方正公文黑体"/>
                <a:cs typeface="方正公文黑体"/>
              </a:rPr>
              <a:t>
       </a:t>
            </a:r>
            <a:r>
              <a:rPr b="1" sz="3000" lang="zh-CN">
                <a:solidFill>
                  <a:srgbClr val="000080"/>
                </a:solidFill>
                <a:latin typeface="方正公文黑体"/>
                <a:ea typeface="方正公文黑体"/>
                <a:cs typeface="方正公文黑体"/>
              </a:rPr>
              <a:t>
</a:t>
            </a:r>
            <a:endParaRPr b="1" sz="3000" lang="zh-CN">
              <a:solidFill>
                <a:srgbClr val="000080"/>
              </a:solidFill>
              <a:latin typeface="方正公文黑体"/>
              <a:ea typeface="方正公文黑体"/>
              <a:cs typeface="方正公文黑体"/>
            </a:endParaRPr>
          </a:p>
        </p:txBody>
      </p:sp>
      <p:sp>
        <p:nvSpPr>
          <p:cNvPr id="1048630" name="文本框 1048714"/>
          <p:cNvSpPr txBox="1"/>
          <p:nvPr/>
        </p:nvSpPr>
        <p:spPr>
          <a:xfrm>
            <a:off x="483405" y="870231"/>
            <a:ext cx="4000000" cy="624839"/>
          </a:xfrm>
          <a:prstGeom prst="rect"/>
        </p:spPr>
        <p:txBody>
          <a:bodyPr rtlCol="0" wrap="square">
            <a:spAutoFit/>
          </a:bodyPr>
          <a:p>
            <a:r>
              <a:rPr b="1" sz="3700" lang="zh-CN">
                <a:solidFill>
                  <a:srgbClr val="000080"/>
                </a:solidFill>
              </a:rPr>
              <a:t>常用工具</a:t>
            </a:r>
            <a:endParaRPr b="1" sz="3700" lang="zh-CN">
              <a:solidFill>
                <a:srgbClr val="000080"/>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76" name=""/>
        <p:cNvGrpSpPr/>
        <p:nvPr/>
      </p:nvGrpSpPr>
      <p:grpSpPr>
        <a:xfrm>
          <a:off x="0" y="0"/>
          <a:ext cx="0" cy="0"/>
          <a:chOff x="0" y="0"/>
          <a:chExt cx="0" cy="0"/>
        </a:xfrm>
      </p:grpSpPr>
      <p:sp>
        <p:nvSpPr>
          <p:cNvPr id="1048631" name="文本框 2"/>
          <p:cNvSpPr txBox="1"/>
          <p:nvPr/>
        </p:nvSpPr>
        <p:spPr>
          <a:xfrm>
            <a:off x="773430" y="641350"/>
            <a:ext cx="2540000" cy="583565"/>
          </a:xfrm>
          <a:prstGeom prst="rect"/>
          <a:noFill/>
        </p:spPr>
        <p:txBody>
          <a:bodyPr anchor="t" rtlCol="0" wrap="square">
            <a:spAutoFit/>
          </a:bodyPr>
          <a:p>
            <a:pPr algn="l"/>
            <a:r>
              <a:rPr altLang="en-US" sz="3200" lang="zh-CN">
                <a:solidFill>
                  <a:srgbClr val="000080"/>
                </a:solidFill>
                <a:latin typeface="汉仪旗黑Y2-45W" panose="00020600040101010101" charset="-122"/>
                <a:ea typeface="汉仪旗黑Y2-45W" panose="00020600040101010101" charset="-122"/>
                <a:cs typeface="+mj-ea"/>
              </a:rPr>
              <a:t>常用工具</a:t>
            </a:r>
            <a:endParaRPr altLang="en-US" sz="3200" lang="zh-CN">
              <a:solidFill>
                <a:srgbClr val="000080"/>
              </a:solidFill>
              <a:latin typeface="汉仪旗黑Y2-45W" panose="00020600040101010101" charset="-122"/>
              <a:ea typeface="汉仪旗黑Y2-45W" panose="00020600040101010101" charset="-122"/>
              <a:cs typeface="+mj-ea"/>
            </a:endParaRPr>
          </a:p>
        </p:txBody>
      </p:sp>
      <p:sp>
        <p:nvSpPr>
          <p:cNvPr id="1048632" name="文本框 1048716"/>
          <p:cNvSpPr txBox="1"/>
          <p:nvPr/>
        </p:nvSpPr>
        <p:spPr>
          <a:xfrm>
            <a:off x="2121582" y="2490457"/>
            <a:ext cx="9223110" cy="3025140"/>
          </a:xfrm>
          <a:prstGeom prst="rect"/>
        </p:spPr>
        <p:txBody>
          <a:bodyPr rtlCol="0" wrap="square">
            <a:spAutoFit/>
          </a:bodyPr>
          <a:p>
            <a:r>
              <a:rPr sz="2800" lang="zh-CN">
                <a:solidFill>
                  <a:srgbClr val="000080"/>
                </a:solidFill>
                <a:latin typeface="方正公文黑体"/>
                <a:ea typeface="方正公文黑体"/>
                <a:cs typeface="方正公文黑体"/>
              </a:rPr>
              <a:t>①职业锚测评.
       职业锚是我们选择和发展自己职业时所围绕的中心，是指当一个人不得不做出选择的时候，无论如何都不会放弃的职业中的至关重要的东西，也是自我意向的一个习得部分。
</a:t>
            </a:r>
            <a:endParaRPr sz="2800" lang="zh-CN">
              <a:solidFill>
                <a:srgbClr val="000080"/>
              </a:solidFill>
              <a:latin typeface="方正公文黑体"/>
              <a:ea typeface="方正公文黑体"/>
              <a:cs typeface="方正公文黑体"/>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l="-8000" r="-8000"/>
          </a:stretch>
        </a:blipFill>
        <a:effectLst/>
      </p:bgPr>
    </p:bg>
    <p:spTree>
      <p:nvGrpSpPr>
        <p:cNvPr id="77" name=""/>
        <p:cNvGrpSpPr/>
        <p:nvPr/>
      </p:nvGrpSpPr>
      <p:grpSpPr>
        <a:xfrm>
          <a:off x="0" y="0"/>
          <a:ext cx="0" cy="0"/>
          <a:chOff x="0" y="0"/>
          <a:chExt cx="0" cy="0"/>
        </a:xfrm>
      </p:grpSpPr>
      <p:sp>
        <p:nvSpPr>
          <p:cNvPr id="1048633" name="文本框 2"/>
          <p:cNvSpPr txBox="1"/>
          <p:nvPr/>
        </p:nvSpPr>
        <p:spPr>
          <a:xfrm>
            <a:off x="608674" y="305914"/>
            <a:ext cx="2540000" cy="583565"/>
          </a:xfrm>
          <a:prstGeom prst="rect"/>
          <a:noFill/>
        </p:spPr>
        <p:txBody>
          <a:bodyPr anchor="t" rtlCol="0" wrap="square">
            <a:spAutoFit/>
          </a:bodyPr>
          <a:p>
            <a:pPr algn="l"/>
            <a:r>
              <a:rPr altLang="en-US" sz="3200" lang="zh-CN">
                <a:solidFill>
                  <a:srgbClr val="000080"/>
                </a:solidFill>
                <a:latin typeface="汉仪旗黑Y2-45W" panose="00020600040101010101" charset="-122"/>
                <a:ea typeface="汉仪旗黑Y2-45W" panose="00020600040101010101" charset="-122"/>
                <a:cs typeface="+mj-ea"/>
              </a:rPr>
              <a:t>常用工具</a:t>
            </a:r>
            <a:endParaRPr altLang="en-US" sz="3200" lang="zh-CN">
              <a:solidFill>
                <a:srgbClr val="000080"/>
              </a:solidFill>
              <a:latin typeface="汉仪旗黑Y2-45W" panose="00020600040101010101" charset="-122"/>
              <a:ea typeface="汉仪旗黑Y2-45W" panose="00020600040101010101" charset="-122"/>
              <a:cs typeface="+mj-ea"/>
            </a:endParaRPr>
          </a:p>
        </p:txBody>
      </p:sp>
      <p:sp>
        <p:nvSpPr>
          <p:cNvPr id="1048634" name="文本框 1048718"/>
          <p:cNvSpPr txBox="1"/>
          <p:nvPr/>
        </p:nvSpPr>
        <p:spPr>
          <a:xfrm>
            <a:off x="1355149" y="967857"/>
            <a:ext cx="10162625" cy="4922285"/>
          </a:xfrm>
          <a:prstGeom prst="rect"/>
        </p:spPr>
        <p:txBody>
          <a:bodyPr rtlCol="0" wrap="square">
            <a:noAutofit/>
          </a:bodyPr>
          <a:p>
            <a:r>
              <a:rPr sz="2800" lang="zh-CN">
                <a:solidFill>
                  <a:srgbClr val="000080"/>
                </a:solidFill>
                <a:latin typeface="方正公文黑体"/>
                <a:ea typeface="方正公文黑体"/>
                <a:cs typeface="方正公文黑体"/>
              </a:rPr>
              <a:t>②MBTI测评</a:t>
            </a:r>
            <a:endParaRPr sz="2800" lang="zh-CN">
              <a:solidFill>
                <a:srgbClr val="000080"/>
              </a:solidFill>
              <a:latin typeface="方正公文黑体"/>
              <a:ea typeface="方正公文黑体"/>
              <a:cs typeface="方正公文黑体"/>
            </a:endParaRPr>
          </a:p>
          <a:p>
            <a:endParaRPr sz="2800" lang="zh-CN">
              <a:solidFill>
                <a:srgbClr val="000080"/>
              </a:solidFill>
              <a:latin typeface="方正公文黑体"/>
              <a:ea typeface="方正公文黑体"/>
              <a:cs typeface="方正公文黑体"/>
            </a:endParaRPr>
          </a:p>
          <a:p>
            <a:r>
              <a:rPr sz="2800" lang="zh-CN">
                <a:solidFill>
                  <a:srgbClr val="000080"/>
                </a:solidFill>
                <a:latin typeface="方正公文黑体"/>
                <a:ea typeface="方正公文黑体"/>
                <a:cs typeface="方正公文黑体"/>
              </a:rPr>
              <a:t>       美国的凯恩琳·布里格斯和她的女儿伊莎贝尔·布里格斯·迈尔斯研制了迈尔斯－布里格斯类型指标（MBTI）。</a:t>
            </a:r>
            <a:endParaRPr sz="2800" lang="zh-CN">
              <a:solidFill>
                <a:srgbClr val="000080"/>
              </a:solidFill>
              <a:latin typeface="方正公文黑体"/>
              <a:ea typeface="方正公文黑体"/>
              <a:cs typeface="方正公文黑体"/>
            </a:endParaRPr>
          </a:p>
          <a:p>
            <a:endParaRPr sz="2800" lang="zh-CN">
              <a:solidFill>
                <a:srgbClr val="000080"/>
              </a:solidFill>
              <a:latin typeface="方正公文黑体"/>
              <a:ea typeface="方正公文黑体"/>
              <a:cs typeface="方正公文黑体"/>
            </a:endParaRPr>
          </a:p>
          <a:p>
            <a:r>
              <a:rPr sz="2800" lang="zh-CN">
                <a:solidFill>
                  <a:srgbClr val="000080"/>
                </a:solidFill>
                <a:latin typeface="方正公文黑体"/>
                <a:ea typeface="方正公文黑体"/>
                <a:cs typeface="方正公文黑体"/>
              </a:rPr>
              <a:t>       这个指标以瑞士心理学家荣格划分的8种类型为基础，加以扩展，形成四个维度:</a:t>
            </a:r>
            <a:endParaRPr sz="2800" lang="zh-CN">
              <a:solidFill>
                <a:srgbClr val="000080"/>
              </a:solidFill>
              <a:latin typeface="方正公文黑体"/>
              <a:ea typeface="方正公文黑体"/>
              <a:cs typeface="方正公文黑体"/>
            </a:endParaRPr>
          </a:p>
          <a:p>
            <a:endParaRPr sz="2800" lang="zh-CN">
              <a:solidFill>
                <a:srgbClr val="000080"/>
              </a:solidFill>
              <a:latin typeface="方正公文黑体"/>
              <a:ea typeface="方正公文黑体"/>
              <a:cs typeface="方正公文黑体"/>
            </a:endParaRPr>
          </a:p>
          <a:p>
            <a:r>
              <a:rPr sz="2800" lang="zh-CN">
                <a:solidFill>
                  <a:srgbClr val="000080"/>
                </a:solidFill>
                <a:latin typeface="方正公文黑体"/>
                <a:ea typeface="方正公文黑体"/>
                <a:cs typeface="方正公文黑体"/>
              </a:rPr>
              <a:t>1.外倾E      内倾I</a:t>
            </a:r>
            <a:endParaRPr sz="2800" lang="zh-CN">
              <a:solidFill>
                <a:srgbClr val="000080"/>
              </a:solidFill>
              <a:latin typeface="方正公文黑体"/>
              <a:ea typeface="方正公文黑体"/>
              <a:cs typeface="方正公文黑体"/>
            </a:endParaRPr>
          </a:p>
          <a:p>
            <a:r>
              <a:rPr sz="2800" lang="zh-CN">
                <a:solidFill>
                  <a:srgbClr val="000080"/>
                </a:solidFill>
                <a:latin typeface="方正公文黑体"/>
                <a:ea typeface="方正公文黑体"/>
                <a:cs typeface="方正公文黑体"/>
              </a:rPr>
              <a:t>2.感觉S	直觉N</a:t>
            </a:r>
            <a:endParaRPr sz="2800" lang="zh-CN">
              <a:solidFill>
                <a:srgbClr val="000080"/>
              </a:solidFill>
              <a:latin typeface="方正公文黑体"/>
              <a:ea typeface="方正公文黑体"/>
              <a:cs typeface="方正公文黑体"/>
            </a:endParaRPr>
          </a:p>
          <a:p>
            <a:r>
              <a:rPr sz="2800" lang="zh-CN">
                <a:solidFill>
                  <a:srgbClr val="000080"/>
                </a:solidFill>
                <a:latin typeface="方正公文黑体"/>
                <a:ea typeface="方正公文黑体"/>
                <a:cs typeface="方正公文黑体"/>
              </a:rPr>
              <a:t>3.思维T	情感F</a:t>
            </a:r>
            <a:endParaRPr sz="2800" lang="zh-CN">
              <a:solidFill>
                <a:srgbClr val="000080"/>
              </a:solidFill>
              <a:latin typeface="方正公文黑体"/>
              <a:ea typeface="方正公文黑体"/>
              <a:cs typeface="方正公文黑体"/>
            </a:endParaRPr>
          </a:p>
          <a:p>
            <a:r>
              <a:rPr sz="2800" lang="zh-CN">
                <a:solidFill>
                  <a:srgbClr val="000080"/>
                </a:solidFill>
                <a:latin typeface="方正公文黑体"/>
                <a:ea typeface="方正公文黑体"/>
                <a:cs typeface="方正公文黑体"/>
              </a:rPr>
              <a:t>4.判断J	理解P</a:t>
            </a:r>
            <a:endParaRPr sz="2800" lang="zh-CN">
              <a:solidFill>
                <a:srgbClr val="000080"/>
              </a:solidFill>
              <a:latin typeface="方正公文黑体"/>
              <a:ea typeface="方正公文黑体"/>
              <a:cs typeface="方正公文黑体"/>
            </a:endParaRPr>
          </a:p>
          <a:p>
            <a:endParaRPr sz="2800" lang="zh-CN">
              <a:solidFill>
                <a:srgbClr val="000080"/>
              </a:solidFill>
              <a:latin typeface="方正公文黑体"/>
              <a:ea typeface="方正公文黑体"/>
              <a:cs typeface="方正公文黑体"/>
            </a:endParaRPr>
          </a:p>
          <a:p>
            <a:endParaRPr sz="2800" lang="zh-CN">
              <a:solidFill>
                <a:srgbClr val="000080"/>
              </a:solidFill>
              <a:latin typeface="方正公文黑体"/>
              <a:ea typeface="方正公文黑体"/>
              <a:cs typeface="方正公文黑体"/>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78" name=""/>
        <p:cNvGrpSpPr/>
        <p:nvPr/>
      </p:nvGrpSpPr>
      <p:grpSpPr>
        <a:xfrm>
          <a:off x="0" y="0"/>
          <a:ext cx="0" cy="0"/>
          <a:chOff x="0" y="0"/>
          <a:chExt cx="0" cy="0"/>
        </a:xfrm>
      </p:grpSpPr>
      <p:sp>
        <p:nvSpPr>
          <p:cNvPr id="1048635" name="文本框 1048720"/>
          <p:cNvSpPr txBox="1"/>
          <p:nvPr/>
        </p:nvSpPr>
        <p:spPr>
          <a:xfrm>
            <a:off x="1650859" y="1772023"/>
            <a:ext cx="8890404" cy="2286969"/>
          </a:xfrm>
          <a:prstGeom prst="rect"/>
        </p:spPr>
        <p:txBody>
          <a:bodyPr rtlCol="0" wrap="square">
            <a:noAutofit/>
          </a:bodyPr>
          <a:p>
            <a:r>
              <a:rPr b="0" sz="2800" lang="zh-CN">
                <a:solidFill>
                  <a:srgbClr val="000080"/>
                </a:solidFill>
                <a:latin typeface="方正公文黑体"/>
                <a:ea typeface="方正公文黑体"/>
                <a:cs typeface="方正公文黑体"/>
              </a:rPr>
              <a:t>③DISC测评
       DISC个性测验是国外企业广泛应用的一种人格测验，用于测查、评估和帮助人们改善其行为方式、人际关系、工作绩效、团队合作、领导风格等。
</a:t>
            </a:r>
            <a:endParaRPr sz="2800" lang="zh-CN">
              <a:solidFill>
                <a:srgbClr val="000080"/>
              </a:solidFill>
            </a:endParaRPr>
          </a:p>
        </p:txBody>
      </p:sp>
      <p:sp>
        <p:nvSpPr>
          <p:cNvPr id="1048636" name="文本框 2"/>
          <p:cNvSpPr txBox="1"/>
          <p:nvPr/>
        </p:nvSpPr>
        <p:spPr>
          <a:xfrm>
            <a:off x="666402" y="711838"/>
            <a:ext cx="2540000" cy="583565"/>
          </a:xfrm>
          <a:prstGeom prst="rect"/>
          <a:noFill/>
        </p:spPr>
        <p:txBody>
          <a:bodyPr anchor="t" rtlCol="0" wrap="square">
            <a:spAutoFit/>
          </a:bodyPr>
          <a:p>
            <a:pPr algn="l"/>
            <a:r>
              <a:rPr altLang="en-US" sz="3200" lang="zh-CN">
                <a:solidFill>
                  <a:srgbClr val="000080"/>
                </a:solidFill>
                <a:latin typeface="汉仪旗黑Y2-45W" panose="00020600040101010101" charset="-122"/>
                <a:ea typeface="汉仪旗黑Y2-45W" panose="00020600040101010101" charset="-122"/>
                <a:cs typeface="+mj-ea"/>
              </a:rPr>
              <a:t>常用工具</a:t>
            </a:r>
            <a:endParaRPr altLang="en-US" sz="3200" lang="zh-CN">
              <a:solidFill>
                <a:srgbClr val="000080"/>
              </a:solidFill>
              <a:latin typeface="汉仪旗黑Y2-45W" panose="00020600040101010101" charset="-122"/>
              <a:ea typeface="汉仪旗黑Y2-45W" panose="00020600040101010101" charset="-122"/>
              <a:cs typeface="+mj-ea"/>
            </a:endParaRPr>
          </a:p>
        </p:txBody>
      </p:sp>
      <p:sp>
        <p:nvSpPr>
          <p:cNvPr id="1048637" name="文本框 0"/>
          <p:cNvSpPr txBox="1"/>
          <p:nvPr userDrawn="1"/>
        </p:nvSpPr>
        <p:spPr>
          <a:xfrm>
            <a:off x="4619375" y="4483066"/>
            <a:ext cx="2741334" cy="1817459"/>
          </a:xfrm>
          <a:prstGeom prst="rect"/>
        </p:spPr>
        <p:txBody>
          <a:bodyPr rtlCol="0" wrap="square">
            <a:noAutofit/>
          </a:bodyPr>
          <a:p>
            <a:r>
              <a:rPr sz="2800" lang="zh-CN">
                <a:solidFill>
                  <a:srgbClr val="000080"/>
                </a:solidFill>
                <a:latin typeface="方正公文黑体"/>
                <a:ea typeface="方正公文黑体"/>
                <a:cs typeface="方正公文黑体"/>
                <a:sym typeface="+mn-ea"/>
              </a:rPr>
              <a:t>支配性（D）</a:t>
            </a:r>
            <a:endParaRPr sz="2800" lang="zh-CN">
              <a:solidFill>
                <a:srgbClr val="000080"/>
              </a:solidFill>
              <a:latin typeface="方正公文黑体"/>
              <a:ea typeface="方正公文黑体"/>
              <a:cs typeface="方正公文黑体"/>
              <a:sym typeface="+mn-ea"/>
            </a:endParaRPr>
          </a:p>
          <a:p>
            <a:r>
              <a:rPr sz="2800" lang="zh-CN">
                <a:solidFill>
                  <a:srgbClr val="000080"/>
                </a:solidFill>
                <a:latin typeface="方正公文黑体"/>
                <a:ea typeface="方正公文黑体"/>
                <a:cs typeface="方正公文黑体"/>
                <a:sym typeface="+mn-ea"/>
              </a:rPr>
              <a:t>影响性（I）</a:t>
            </a:r>
            <a:endParaRPr sz="2800" lang="zh-CN">
              <a:solidFill>
                <a:srgbClr val="000080"/>
              </a:solidFill>
              <a:latin typeface="方正公文黑体"/>
              <a:ea typeface="方正公文黑体"/>
              <a:cs typeface="方正公文黑体"/>
              <a:sym typeface="+mn-ea"/>
            </a:endParaRPr>
          </a:p>
          <a:p>
            <a:r>
              <a:rPr sz="2800" lang="zh-CN">
                <a:solidFill>
                  <a:srgbClr val="000080"/>
                </a:solidFill>
                <a:latin typeface="方正公文黑体"/>
                <a:ea typeface="方正公文黑体"/>
                <a:cs typeface="方正公文黑体"/>
                <a:sym typeface="+mn-ea"/>
              </a:rPr>
              <a:t>服从性（C）</a:t>
            </a:r>
            <a:endParaRPr sz="2800" lang="zh-CN">
              <a:solidFill>
                <a:srgbClr val="000080"/>
              </a:solidFill>
              <a:latin typeface="方正公文黑体"/>
              <a:ea typeface="方正公文黑体"/>
              <a:cs typeface="方正公文黑体"/>
              <a:sym typeface="+mn-ea"/>
            </a:endParaRPr>
          </a:p>
          <a:p>
            <a:r>
              <a:rPr sz="2800" lang="zh-CN">
                <a:solidFill>
                  <a:srgbClr val="000080"/>
                </a:solidFill>
                <a:latin typeface="方正公文黑体"/>
                <a:ea typeface="方正公文黑体"/>
                <a:cs typeface="方正公文黑体"/>
                <a:sym typeface="+mn-ea"/>
              </a:rPr>
              <a:t>稳定性（S）</a:t>
            </a:r>
            <a:endParaRPr altLang="en-US" sz="2800" lang="zh-CN"/>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000" fill="hold" id="6">
                                          <p:stCondLst>
                                            <p:cond delay="0"/>
                                          </p:stCondLst>
                                        </p:cTn>
                                        <p:tgtEl>
                                          <p:spTgt spid="1048637">
                                            <p:txEl>
                                              <p:pRg st="0" end="0"/>
                                            </p:txEl>
                                          </p:spTgt>
                                        </p:tgtEl>
                                        <p:attrNameLst>
                                          <p:attrName>style.visibility</p:attrName>
                                        </p:attrNameLst>
                                      </p:cBhvr>
                                      <p:to>
                                        <p:strVal val="visible"/>
                                      </p:to>
                                    </p:set>
                                    <p:animEffect transition="in" filter="fade">
                                      <p:cBhvr>
                                        <p:cTn dur="1000" id="7"/>
                                        <p:tgtEl>
                                          <p:spTgt spid="1048637">
                                            <p:txEl>
                                              <p:pRg st="0" end="0"/>
                                            </p:txEl>
                                          </p:spTgt>
                                        </p:tgtEl>
                                      </p:cBhvr>
                                    </p:animEffect>
                                  </p:childTnLst>
                                </p:cTn>
                              </p:par>
                            </p:childTnLst>
                          </p:cTn>
                        </p:par>
                        <p:par>
                          <p:cTn fill="hold" id="8">
                            <p:stCondLst>
                              <p:cond delay="1000"/>
                            </p:stCondLst>
                            <p:childTnLst>
                              <p:par>
                                <p:cTn fill="hold" id="9" nodeType="afterEffect" presetClass="entr" presetID="10" presetSubtype="0">
                                  <p:stCondLst>
                                    <p:cond delay="0"/>
                                  </p:stCondLst>
                                  <p:childTnLst>
                                    <p:set>
                                      <p:cBhvr>
                                        <p:cTn dur="1000" fill="hold" id="10">
                                          <p:stCondLst>
                                            <p:cond delay="0"/>
                                          </p:stCondLst>
                                        </p:cTn>
                                        <p:tgtEl>
                                          <p:spTgt spid="1048637">
                                            <p:txEl>
                                              <p:pRg st="1" end="1"/>
                                            </p:txEl>
                                          </p:spTgt>
                                        </p:tgtEl>
                                        <p:attrNameLst>
                                          <p:attrName>style.visibility</p:attrName>
                                        </p:attrNameLst>
                                      </p:cBhvr>
                                      <p:to>
                                        <p:strVal val="visible"/>
                                      </p:to>
                                    </p:set>
                                    <p:animEffect transition="in" filter="fade">
                                      <p:cBhvr>
                                        <p:cTn dur="1000" id="11"/>
                                        <p:tgtEl>
                                          <p:spTgt spid="1048637">
                                            <p:txEl>
                                              <p:pRg st="1" end="1"/>
                                            </p:txEl>
                                          </p:spTgt>
                                        </p:tgtEl>
                                      </p:cBhvr>
                                    </p:animEffect>
                                  </p:childTnLst>
                                </p:cTn>
                              </p:par>
                            </p:childTnLst>
                          </p:cTn>
                        </p:par>
                        <p:par>
                          <p:cTn fill="hold" id="12">
                            <p:stCondLst>
                              <p:cond delay="2000"/>
                            </p:stCondLst>
                            <p:childTnLst>
                              <p:par>
                                <p:cTn fill="hold" id="13" nodeType="afterEffect" presetClass="entr" presetID="10" presetSubtype="0">
                                  <p:stCondLst>
                                    <p:cond delay="0"/>
                                  </p:stCondLst>
                                  <p:childTnLst>
                                    <p:set>
                                      <p:cBhvr>
                                        <p:cTn dur="1000" fill="hold" id="14">
                                          <p:stCondLst>
                                            <p:cond delay="0"/>
                                          </p:stCondLst>
                                        </p:cTn>
                                        <p:tgtEl>
                                          <p:spTgt spid="1048637">
                                            <p:txEl>
                                              <p:pRg st="2" end="2"/>
                                            </p:txEl>
                                          </p:spTgt>
                                        </p:tgtEl>
                                        <p:attrNameLst>
                                          <p:attrName>style.visibility</p:attrName>
                                        </p:attrNameLst>
                                      </p:cBhvr>
                                      <p:to>
                                        <p:strVal val="visible"/>
                                      </p:to>
                                    </p:set>
                                    <p:animEffect transition="in" filter="fade">
                                      <p:cBhvr>
                                        <p:cTn dur="1000" id="15"/>
                                        <p:tgtEl>
                                          <p:spTgt spid="1048637">
                                            <p:txEl>
                                              <p:pRg st="2" end="2"/>
                                            </p:txEl>
                                          </p:spTgt>
                                        </p:tgtEl>
                                      </p:cBhvr>
                                    </p:animEffect>
                                  </p:childTnLst>
                                </p:cTn>
                              </p:par>
                            </p:childTnLst>
                          </p:cTn>
                        </p:par>
                        <p:par>
                          <p:cTn fill="hold" id="16">
                            <p:stCondLst>
                              <p:cond delay="3000"/>
                            </p:stCondLst>
                            <p:childTnLst>
                              <p:par>
                                <p:cTn fill="hold" id="17" nodeType="afterEffect" presetClass="entr" presetID="10" presetSubtype="0">
                                  <p:stCondLst>
                                    <p:cond delay="0"/>
                                  </p:stCondLst>
                                  <p:childTnLst>
                                    <p:set>
                                      <p:cBhvr>
                                        <p:cTn dur="1000" fill="hold" id="18">
                                          <p:stCondLst>
                                            <p:cond delay="0"/>
                                          </p:stCondLst>
                                        </p:cTn>
                                        <p:tgtEl>
                                          <p:spTgt spid="1048637">
                                            <p:txEl>
                                              <p:pRg st="3" end="3"/>
                                            </p:txEl>
                                          </p:spTgt>
                                        </p:tgtEl>
                                        <p:attrNameLst>
                                          <p:attrName>style.visibility</p:attrName>
                                        </p:attrNameLst>
                                      </p:cBhvr>
                                      <p:to>
                                        <p:strVal val="visible"/>
                                      </p:to>
                                    </p:set>
                                    <p:animEffect transition="in" filter="fade">
                                      <p:cBhvr>
                                        <p:cTn dur="1000" id="19"/>
                                        <p:tgtEl>
                                          <p:spTgt spid="10486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92" name=""/>
        <p:cNvGrpSpPr/>
        <p:nvPr/>
      </p:nvGrpSpPr>
      <p:grpSpPr>
        <a:xfrm>
          <a:off x="0" y="0"/>
          <a:ext cx="0" cy="0"/>
          <a:chOff x="0" y="0"/>
          <a:chExt cx="0" cy="0"/>
        </a:xfrm>
      </p:grpSpPr>
      <p:sp>
        <p:nvSpPr>
          <p:cNvPr id="1048649" name="文本框 1048732"/>
          <p:cNvSpPr txBox="1"/>
          <p:nvPr/>
        </p:nvSpPr>
        <p:spPr>
          <a:xfrm>
            <a:off x="1635713" y="2120369"/>
            <a:ext cx="9647678" cy="3544045"/>
          </a:xfrm>
          <a:prstGeom prst="rect"/>
        </p:spPr>
        <p:txBody>
          <a:bodyPr rtlCol="0" wrap="square">
            <a:noAutofit/>
          </a:bodyPr>
          <a:p>
            <a:r>
              <a:rPr b="0" sz="2800" lang="zh-CN">
                <a:solidFill>
                  <a:srgbClr val="000080"/>
                </a:solidFill>
                <a:latin typeface="方正公文黑体"/>
                <a:ea typeface="方正公文黑体"/>
                <a:cs typeface="方正公文黑体"/>
              </a:rPr>
              <a:t>④霍兰德测评</a:t>
            </a:r>
            <a:endParaRPr b="0" sz="2800" lang="zh-CN">
              <a:solidFill>
                <a:srgbClr val="000080"/>
              </a:solidFill>
              <a:latin typeface="方正公文黑体"/>
              <a:ea typeface="方正公文黑体"/>
              <a:cs typeface="方正公文黑体"/>
            </a:endParaRPr>
          </a:p>
          <a:p>
            <a:endParaRPr b="0" sz="2800" lang="zh-CN">
              <a:solidFill>
                <a:srgbClr val="000080"/>
              </a:solidFill>
              <a:latin typeface="方正公文黑体"/>
              <a:ea typeface="方正公文黑体"/>
              <a:cs typeface="方正公文黑体"/>
            </a:endParaRPr>
          </a:p>
          <a:p>
            <a:r>
              <a:rPr b="0" sz="2800" lang="zh-CN">
                <a:solidFill>
                  <a:srgbClr val="000080"/>
                </a:solidFill>
                <a:latin typeface="方正公文黑体"/>
                <a:ea typeface="方正公文黑体"/>
                <a:cs typeface="方正公文黑体"/>
              </a:rPr>
              <a:t>      霍兰德认为人格可分为现实型、研究型、艺术型、社会型、企业型和常规型六种类型。</a:t>
            </a:r>
            <a:endParaRPr b="0" sz="2800" lang="zh-CN">
              <a:solidFill>
                <a:srgbClr val="000080"/>
              </a:solidFill>
              <a:latin typeface="方正公文黑体"/>
              <a:ea typeface="方正公文黑体"/>
              <a:cs typeface="方正公文黑体"/>
            </a:endParaRPr>
          </a:p>
          <a:p>
            <a:endParaRPr b="0" sz="2800" lang="zh-CN">
              <a:solidFill>
                <a:srgbClr val="000080"/>
              </a:solidFill>
              <a:latin typeface="方正公文黑体"/>
              <a:ea typeface="方正公文黑体"/>
              <a:cs typeface="方正公文黑体"/>
            </a:endParaRPr>
          </a:p>
          <a:p>
            <a:endParaRPr b="0" sz="2800" lang="zh-CN">
              <a:solidFill>
                <a:srgbClr val="000080"/>
              </a:solidFill>
              <a:latin typeface="方正公文黑体"/>
              <a:ea typeface="方正公文黑体"/>
              <a:cs typeface="方正公文黑体"/>
            </a:endParaRPr>
          </a:p>
        </p:txBody>
      </p:sp>
      <p:sp>
        <p:nvSpPr>
          <p:cNvPr id="1048650" name="文本框 2"/>
          <p:cNvSpPr txBox="1"/>
          <p:nvPr/>
        </p:nvSpPr>
        <p:spPr>
          <a:xfrm>
            <a:off x="666402" y="711838"/>
            <a:ext cx="2540000" cy="583565"/>
          </a:xfrm>
          <a:prstGeom prst="rect"/>
          <a:noFill/>
        </p:spPr>
        <p:txBody>
          <a:bodyPr anchor="t" rtlCol="0" wrap="square">
            <a:spAutoFit/>
          </a:bodyPr>
          <a:p>
            <a:pPr algn="l"/>
            <a:r>
              <a:rPr altLang="en-US" sz="3200" lang="zh-CN">
                <a:solidFill>
                  <a:srgbClr val="000080"/>
                </a:solidFill>
                <a:latin typeface="汉仪旗黑Y2-45W" panose="00020600040101010101" charset="-122"/>
                <a:ea typeface="汉仪旗黑Y2-45W" panose="00020600040101010101" charset="-122"/>
                <a:cs typeface="+mj-ea"/>
              </a:rPr>
              <a:t>常用工具</a:t>
            </a:r>
            <a:endParaRPr altLang="en-US" sz="3200" lang="zh-CN">
              <a:solidFill>
                <a:srgbClr val="000080"/>
              </a:solidFill>
              <a:latin typeface="汉仪旗黑Y2-45W" panose="00020600040101010101" charset="-122"/>
              <a:ea typeface="汉仪旗黑Y2-45W" panose="00020600040101010101" charset="-122"/>
              <a:cs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106" name=""/>
        <p:cNvGrpSpPr/>
        <p:nvPr/>
      </p:nvGrpSpPr>
      <p:grpSpPr>
        <a:xfrm>
          <a:off x="0" y="0"/>
          <a:ext cx="0" cy="0"/>
          <a:chOff x="0" y="0"/>
          <a:chExt cx="0" cy="0"/>
        </a:xfrm>
      </p:grpSpPr>
      <p:sp>
        <p:nvSpPr>
          <p:cNvPr id="1048662" name="文本框 1048664"/>
          <p:cNvSpPr txBox="1"/>
          <p:nvPr/>
        </p:nvSpPr>
        <p:spPr>
          <a:xfrm>
            <a:off x="1157296" y="2100134"/>
            <a:ext cx="10210607" cy="3025140"/>
          </a:xfrm>
          <a:prstGeom prst="rect"/>
        </p:spPr>
        <p:txBody>
          <a:bodyPr rtlCol="0" wrap="square">
            <a:spAutoFit/>
          </a:bodyPr>
          <a:p>
            <a:r>
              <a:rPr sz="2800" lang="zh-CN">
                <a:solidFill>
                  <a:srgbClr val="000080"/>
                </a:solidFill>
                <a:latin typeface="方正公文黑体" charset="0"/>
                <a:ea typeface="方正公文黑体" charset="0"/>
                <a:cs typeface="仿宋" panose="02010609060101010101" charset="-122"/>
              </a:rPr>
              <a:t>⑤EQ情商测评
      这是欧洲比较流行的情商测试题，可口可乐公司、麦当劳公司、诺基亚公司等世界500强众多企业，曾以此作为员工EQ测试的模板，以帮助员工了解自己的EQ状况。</a:t>
            </a:r>
            <a:endParaRPr sz="2800" lang="zh-CN">
              <a:solidFill>
                <a:srgbClr val="000080"/>
              </a:solidFill>
              <a:latin typeface="方正公文黑体" charset="0"/>
              <a:ea typeface="方正公文黑体" charset="0"/>
              <a:cs typeface="仿宋" panose="02010609060101010101" charset="-122"/>
            </a:endParaRPr>
          </a:p>
          <a:p>
            <a:r>
              <a:rPr sz="2800" lang="zh-CN">
                <a:solidFill>
                  <a:srgbClr val="000080"/>
                </a:solidFill>
                <a:latin typeface="方正公文黑体" charset="0"/>
                <a:ea typeface="方正公文黑体" charset="0"/>
                <a:cs typeface="仿宋" panose="02010609060101010101" charset="-122"/>
              </a:rPr>
              <a:t>
      共33题，测试时间25分钟，最大EQ为174分。</a:t>
            </a:r>
            <a:endParaRPr sz="2800" lang="zh-CN">
              <a:solidFill>
                <a:srgbClr val="000080"/>
              </a:solidFill>
              <a:latin typeface="方正公文黑体" charset="0"/>
              <a:ea typeface="方正公文黑体" charset="0"/>
            </a:endParaRPr>
          </a:p>
        </p:txBody>
      </p:sp>
      <p:sp>
        <p:nvSpPr>
          <p:cNvPr id="1048663" name="文本框 2"/>
          <p:cNvSpPr txBox="1"/>
          <p:nvPr/>
        </p:nvSpPr>
        <p:spPr>
          <a:xfrm>
            <a:off x="666402" y="711838"/>
            <a:ext cx="2540000" cy="583565"/>
          </a:xfrm>
          <a:prstGeom prst="rect"/>
          <a:noFill/>
        </p:spPr>
        <p:txBody>
          <a:bodyPr anchor="t" rtlCol="0" wrap="square">
            <a:spAutoFit/>
          </a:bodyPr>
          <a:p>
            <a:pPr algn="l"/>
            <a:r>
              <a:rPr altLang="en-US" sz="3200" lang="zh-CN">
                <a:solidFill>
                  <a:srgbClr val="000080"/>
                </a:solidFill>
                <a:latin typeface="汉仪旗黑Y2-45W" panose="00020600040101010101" charset="-122"/>
                <a:ea typeface="汉仪旗黑Y2-45W" panose="00020600040101010101" charset="-122"/>
                <a:cs typeface="+mj-ea"/>
              </a:rPr>
              <a:t>常用工具</a:t>
            </a:r>
            <a:endParaRPr altLang="en-US" sz="3200" lang="zh-CN">
              <a:solidFill>
                <a:srgbClr val="000080"/>
              </a:solidFill>
              <a:latin typeface="汉仪旗黑Y2-45W" panose="00020600040101010101" charset="-122"/>
              <a:ea typeface="汉仪旗黑Y2-45W" panose="00020600040101010101" charset="-122"/>
              <a:cs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120" name=""/>
        <p:cNvGrpSpPr/>
        <p:nvPr/>
      </p:nvGrpSpPr>
      <p:grpSpPr>
        <a:xfrm>
          <a:off x="0" y="0"/>
          <a:ext cx="0" cy="0"/>
          <a:chOff x="0" y="0"/>
          <a:chExt cx="0" cy="0"/>
        </a:xfrm>
      </p:grpSpPr>
      <p:sp>
        <p:nvSpPr>
          <p:cNvPr id="1048675" name="文本框 1048638"/>
          <p:cNvSpPr txBox="1"/>
          <p:nvPr/>
        </p:nvSpPr>
        <p:spPr>
          <a:xfrm>
            <a:off x="692725" y="1291189"/>
            <a:ext cx="10449617" cy="929640"/>
          </a:xfrm>
          <a:prstGeom prst="rect"/>
        </p:spPr>
        <p:txBody>
          <a:bodyPr rtlCol="0" wrap="square">
            <a:spAutoFit/>
          </a:bodyPr>
          <a:p>
            <a:r>
              <a:rPr b="1" sz="2800" lang="zh-CN">
                <a:solidFill>
                  <a:srgbClr val="3399FF"/>
                </a:solidFill>
                <a:latin typeface="仿宋" panose="02010609060101010101" charset="-122"/>
                <a:ea typeface="仿宋" panose="02010609060101010101" charset="-122"/>
                <a:cs typeface="仿宋" panose="02010609060101010101" charset="-122"/>
              </a:rPr>
              <a:t>
</a:t>
            </a:r>
            <a:endParaRPr b="1" sz="2800" lang="zh-CN">
              <a:solidFill>
                <a:srgbClr val="3399FF"/>
              </a:solidFill>
              <a:latin typeface="仿宋" panose="02010609060101010101" charset="-122"/>
              <a:ea typeface="仿宋" panose="02010609060101010101" charset="-122"/>
              <a:cs typeface="仿宋" panose="02010609060101010101" charset="-122"/>
            </a:endParaRPr>
          </a:p>
        </p:txBody>
      </p:sp>
      <p:sp>
        <p:nvSpPr>
          <p:cNvPr id="1048676" name="文本框 1048639"/>
          <p:cNvSpPr txBox="1"/>
          <p:nvPr/>
        </p:nvSpPr>
        <p:spPr>
          <a:xfrm>
            <a:off x="1408531" y="2180951"/>
            <a:ext cx="10011170" cy="3210844"/>
          </a:xfrm>
          <a:prstGeom prst="rect"/>
        </p:spPr>
        <p:txBody>
          <a:bodyPr rtlCol="0" wrap="square">
            <a:noAutofit/>
          </a:bodyPr>
          <a:p>
            <a:r>
              <a:rPr sz="2800" lang="zh-CN">
                <a:solidFill>
                  <a:srgbClr val="000080"/>
                </a:solidFill>
                <a:latin typeface="方正公文黑体" charset="0"/>
                <a:ea typeface="方正公文黑体" charset="0"/>
                <a:cs typeface="仿宋" panose="02010609060101010101" charset="-122"/>
              </a:rPr>
              <a:t>⑥卡特尔十六pf测评
       这一测验能以约四十五分钟的时间测量出十六种主要人格特征，凡具有相当于初三以上文化程度的人都可以使用。</a:t>
            </a:r>
            <a:endParaRPr sz="2800" lang="zh-CN">
              <a:solidFill>
                <a:srgbClr val="000080"/>
              </a:solidFill>
              <a:latin typeface="方正公文黑体" charset="0"/>
              <a:ea typeface="方正公文黑体" charset="0"/>
              <a:cs typeface="仿宋" panose="02010609060101010101" charset="-122"/>
            </a:endParaRPr>
          </a:p>
          <a:p>
            <a:endParaRPr sz="2800" lang="zh-CN">
              <a:solidFill>
                <a:srgbClr val="000080"/>
              </a:solidFill>
              <a:latin typeface="方正公文黑体" charset="0"/>
              <a:ea typeface="方正公文黑体" charset="0"/>
              <a:cs typeface="仿宋" panose="02010609060101010101" charset="-122"/>
            </a:endParaRPr>
          </a:p>
          <a:p>
            <a:r>
              <a:rPr sz="2800" lang="zh-CN">
                <a:solidFill>
                  <a:srgbClr val="000080"/>
                </a:solidFill>
                <a:latin typeface="方正公文黑体" charset="0"/>
                <a:ea typeface="方正公文黑体" charset="0"/>
                <a:cs typeface="仿宋" panose="02010609060101010101" charset="-122"/>
              </a:rPr>
              <a:t>      卡特尔十六种个性因素测验16PF-人格测定量表本测验共有187道题目，都是有关个人的兴趣和态度等问题。</a:t>
            </a:r>
            <a:endParaRPr sz="2800" lang="zh-CN">
              <a:solidFill>
                <a:srgbClr val="000080"/>
              </a:solidFill>
              <a:latin typeface="方正公文黑体" charset="0"/>
              <a:ea typeface="方正公文黑体" charset="0"/>
              <a:cs typeface="仿宋" panose="02010609060101010101" charset="-122"/>
            </a:endParaRPr>
          </a:p>
        </p:txBody>
      </p:sp>
      <p:sp>
        <p:nvSpPr>
          <p:cNvPr id="1048677" name="文本框 2"/>
          <p:cNvSpPr txBox="1"/>
          <p:nvPr/>
        </p:nvSpPr>
        <p:spPr>
          <a:xfrm>
            <a:off x="666402" y="711838"/>
            <a:ext cx="2540000" cy="583565"/>
          </a:xfrm>
          <a:prstGeom prst="rect"/>
          <a:noFill/>
        </p:spPr>
        <p:txBody>
          <a:bodyPr anchor="t" rtlCol="0" wrap="square">
            <a:spAutoFit/>
          </a:bodyPr>
          <a:p>
            <a:pPr algn="l"/>
            <a:r>
              <a:rPr altLang="en-US" sz="3200" lang="zh-CN">
                <a:solidFill>
                  <a:srgbClr val="000080"/>
                </a:solidFill>
                <a:latin typeface="汉仪旗黑Y2-45W" panose="00020600040101010101" charset="-122"/>
                <a:ea typeface="汉仪旗黑Y2-45W" panose="00020600040101010101" charset="-122"/>
                <a:cs typeface="+mj-ea"/>
              </a:rPr>
              <a:t>常用工具</a:t>
            </a:r>
            <a:endParaRPr altLang="en-US" sz="3200" lang="zh-CN">
              <a:solidFill>
                <a:srgbClr val="000080"/>
              </a:solidFill>
              <a:latin typeface="汉仪旗黑Y2-45W" panose="00020600040101010101" charset="-122"/>
              <a:ea typeface="汉仪旗黑Y2-45W" panose="00020600040101010101" charset="-122"/>
              <a:cs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a:stretch>
        </a:blipFill>
        <a:effectLst/>
      </p:bgPr>
    </p:bg>
    <p:spTree>
      <p:nvGrpSpPr>
        <p:cNvPr id="63" name=""/>
        <p:cNvGrpSpPr/>
        <p:nvPr/>
      </p:nvGrpSpPr>
      <p:grpSpPr>
        <a:xfrm>
          <a:off x="0" y="0"/>
          <a:ext cx="0" cy="0"/>
          <a:chOff x="0" y="0"/>
          <a:chExt cx="0" cy="0"/>
        </a:xfrm>
      </p:grpSpPr>
      <p:sp>
        <p:nvSpPr>
          <p:cNvPr id="1048589" name="标题 3"/>
          <p:cNvSpPr>
            <a:spLocks noGrp="1"/>
          </p:cNvSpPr>
          <p:nvPr>
            <p:ph type="ctrTitle"/>
            <p:custDataLst>
              <p:tags r:id="rId2"/>
            </p:custDataLst>
          </p:nvPr>
        </p:nvSpPr>
        <p:spPr>
          <a:xfrm>
            <a:off x="-778511" y="443950"/>
            <a:ext cx="4037965" cy="708660"/>
          </a:xfrm>
        </p:spPr>
        <p:txBody>
          <a:bodyPr/>
          <a:p>
            <a:r>
              <a:rPr altLang="zh-CN" sz="4000" lang="zh-CN">
                <a:solidFill>
                  <a:srgbClr val="000080"/>
                </a:solidFill>
                <a:latin typeface="汉仪旗黑Y2-45W" panose="00020600040101010101" charset="-122"/>
                <a:ea typeface="汉仪旗黑Y2-45W" panose="00020600040101010101" charset="-122"/>
                <a:cs typeface="黑体" panose="02010609060101010101" charset="-122"/>
              </a:rPr>
              <a:t>目录</a:t>
            </a:r>
            <a:endParaRPr altLang="zh-CN" sz="4000" lang="zh-CN">
              <a:solidFill>
                <a:srgbClr val="000080"/>
              </a:solidFill>
              <a:latin typeface="汉仪旗黑Y2-45W" panose="00020600040101010101" charset="-122"/>
              <a:ea typeface="汉仪旗黑Y2-45W" panose="00020600040101010101" charset="-122"/>
              <a:cs typeface="黑体" panose="02010609060101010101" charset="-122"/>
            </a:endParaRPr>
          </a:p>
        </p:txBody>
      </p:sp>
      <p:sp>
        <p:nvSpPr>
          <p:cNvPr id="1048590" name="文本框 9"/>
          <p:cNvSpPr txBox="1"/>
          <p:nvPr/>
        </p:nvSpPr>
        <p:spPr>
          <a:xfrm>
            <a:off x="2126852" y="1276574"/>
            <a:ext cx="2540000" cy="574040"/>
          </a:xfrm>
          <a:prstGeom prst="rect"/>
          <a:noFill/>
        </p:spPr>
        <p:txBody>
          <a:bodyPr anchor="t" rtlCol="0" wrap="square">
            <a:spAutoFit/>
          </a:bodyPr>
          <a:p>
            <a:pPr algn="ctr"/>
            <a:r>
              <a:rPr altLang="en-US" sz="3200" lang="zh-CN">
                <a:solidFill>
                  <a:srgbClr val="203864"/>
                </a:solidFill>
                <a:latin typeface="方正公文黑体" charset="0"/>
                <a:ea typeface="方正公文黑体" charset="0"/>
                <a:cs typeface="方正公文黑体"/>
                <a:hlinkClick r:id="rId3" action="ppaction://hlinksldjump"/>
              </a:rPr>
              <a:t>起源及普及</a:t>
            </a:r>
            <a:endParaRPr altLang="en-US" sz="3200" lang="zh-CN">
              <a:solidFill>
                <a:srgbClr val="203864"/>
              </a:solidFill>
              <a:latin typeface="方正公文黑体"/>
              <a:ea typeface="方正公文黑体"/>
              <a:cs typeface="方正公文黑体"/>
            </a:endParaRPr>
          </a:p>
        </p:txBody>
      </p:sp>
      <p:sp>
        <p:nvSpPr>
          <p:cNvPr id="1048591" name="文本框 5"/>
          <p:cNvSpPr txBox="1"/>
          <p:nvPr/>
        </p:nvSpPr>
        <p:spPr>
          <a:xfrm>
            <a:off x="696912" y="1701364"/>
            <a:ext cx="1104900" cy="645160"/>
          </a:xfrm>
          <a:prstGeom prst="rect"/>
          <a:noFill/>
        </p:spPr>
        <p:txBody>
          <a:bodyPr rtlCol="0" wrap="square">
            <a:spAutoFit/>
          </a:bodyPr>
          <a:p>
            <a:pPr algn="ctr"/>
            <a:r>
              <a:rPr altLang="zh-CN" sz="3600" lang="en-US">
                <a:solidFill>
                  <a:srgbClr val="000080"/>
                </a:solidFill>
                <a:latin typeface="汉仪旗黑Y2-45W" panose="00020600040101010101" charset="-122"/>
                <a:ea typeface="汉仪旗黑Y2-45W" panose="00020600040101010101" charset="-122"/>
              </a:rPr>
              <a:t>01</a:t>
            </a:r>
            <a:endParaRPr altLang="zh-CN" sz="3600" lang="en-US">
              <a:solidFill>
                <a:srgbClr val="000080"/>
              </a:solidFill>
              <a:latin typeface="汉仪旗黑Y2-45W" panose="00020600040101010101" charset="-122"/>
              <a:ea typeface="汉仪旗黑Y2-45W" panose="00020600040101010101" charset="-122"/>
            </a:endParaRPr>
          </a:p>
        </p:txBody>
      </p:sp>
      <p:sp>
        <p:nvSpPr>
          <p:cNvPr id="1048592" name="文本框 6"/>
          <p:cNvSpPr txBox="1"/>
          <p:nvPr/>
        </p:nvSpPr>
        <p:spPr>
          <a:xfrm>
            <a:off x="7429852" y="69029"/>
            <a:ext cx="2540000" cy="1056640"/>
          </a:xfrm>
          <a:prstGeom prst="rect"/>
          <a:noFill/>
        </p:spPr>
        <p:txBody>
          <a:bodyPr anchor="t" rtlCol="0" wrap="square">
            <a:spAutoFit/>
          </a:bodyPr>
          <a:p>
            <a:pPr algn="ctr"/>
            <a:r>
              <a:rPr altLang="en-US" sz="3200" lang="zh-CN">
                <a:solidFill>
                  <a:srgbClr val="000080"/>
                </a:solidFill>
                <a:latin typeface="方正公文黑体"/>
                <a:ea typeface="方正公文黑体"/>
                <a:cs typeface="方正公文黑体"/>
                <a:hlinkClick r:id="rId4" action="ppaction://hlinksldjump"/>
              </a:rPr>
              <a:t>测评类型</a:t>
            </a:r>
            <a:endParaRPr altLang="en-US" sz="3200" lang="zh-CN">
              <a:solidFill>
                <a:srgbClr val="000080"/>
              </a:solidFill>
              <a:latin typeface="方正公文黑体"/>
              <a:ea typeface="方正公文黑体"/>
              <a:cs typeface="方正公文黑体"/>
            </a:endParaRPr>
          </a:p>
          <a:p>
            <a:pPr algn="ctr"/>
            <a:endParaRPr altLang="en-US" sz="3200" lang="zh-CN">
              <a:solidFill>
                <a:schemeClr val="accent5">
                  <a:lumMod val="75000"/>
                </a:schemeClr>
              </a:solidFill>
              <a:latin typeface="方正公文黑体"/>
              <a:ea typeface="方正公文黑体"/>
              <a:cs typeface="方正公文黑体"/>
            </a:endParaRPr>
          </a:p>
        </p:txBody>
      </p:sp>
      <p:sp>
        <p:nvSpPr>
          <p:cNvPr id="1048593" name="文本框 7"/>
          <p:cNvSpPr txBox="1"/>
          <p:nvPr/>
        </p:nvSpPr>
        <p:spPr>
          <a:xfrm>
            <a:off x="5777281" y="307977"/>
            <a:ext cx="1104900" cy="645160"/>
          </a:xfrm>
          <a:prstGeom prst="rect"/>
          <a:noFill/>
        </p:spPr>
        <p:txBody>
          <a:bodyPr rtlCol="0" wrap="square">
            <a:spAutoFit/>
          </a:bodyPr>
          <a:p>
            <a:pPr algn="ctr"/>
            <a:r>
              <a:rPr altLang="zh-CN" sz="3600" lang="en-US">
                <a:solidFill>
                  <a:srgbClr val="000080"/>
                </a:solidFill>
                <a:latin typeface="汉仪旗黑Y2-45W" panose="00020600040101010101" charset="-122"/>
                <a:ea typeface="汉仪旗黑Y2-45W" panose="00020600040101010101" charset="-122"/>
              </a:rPr>
              <a:t>02</a:t>
            </a:r>
            <a:endParaRPr altLang="zh-CN" sz="3600" lang="en-US">
              <a:solidFill>
                <a:srgbClr val="000080"/>
              </a:solidFill>
              <a:latin typeface="汉仪旗黑Y2-45W" panose="00020600040101010101" charset="-122"/>
              <a:ea typeface="汉仪旗黑Y2-45W" panose="00020600040101010101" charset="-122"/>
            </a:endParaRPr>
          </a:p>
        </p:txBody>
      </p:sp>
      <p:sp>
        <p:nvSpPr>
          <p:cNvPr id="1048594" name="文本框 8"/>
          <p:cNvSpPr txBox="1"/>
          <p:nvPr/>
        </p:nvSpPr>
        <p:spPr>
          <a:xfrm>
            <a:off x="4326216" y="4159396"/>
            <a:ext cx="2540000" cy="574041"/>
          </a:xfrm>
          <a:prstGeom prst="rect"/>
          <a:noFill/>
        </p:spPr>
        <p:txBody>
          <a:bodyPr anchor="t" rtlCol="0" wrap="square">
            <a:spAutoFit/>
          </a:bodyPr>
          <a:p>
            <a:pPr algn="ctr"/>
            <a:r>
              <a:rPr altLang="en-US" sz="3200" lang="zh-CN">
                <a:solidFill>
                  <a:srgbClr val="000080"/>
                </a:solidFill>
                <a:latin typeface="方正公文黑体"/>
                <a:ea typeface="方正公文黑体"/>
                <a:cs typeface="方正公文黑体"/>
                <a:hlinkClick r:id="rId5" action="ppaction://hlinksldjump"/>
              </a:rPr>
              <a:t>常用工具</a:t>
            </a:r>
            <a:endParaRPr altLang="en-US" sz="3200" lang="zh-CN">
              <a:solidFill>
                <a:srgbClr val="000080"/>
              </a:solidFill>
              <a:latin typeface="方正公文黑体"/>
              <a:ea typeface="方正公文黑体"/>
              <a:cs typeface="方正公文黑体"/>
            </a:endParaRPr>
          </a:p>
        </p:txBody>
      </p:sp>
      <p:sp>
        <p:nvSpPr>
          <p:cNvPr id="1048595" name="文本框 10"/>
          <p:cNvSpPr txBox="1"/>
          <p:nvPr/>
        </p:nvSpPr>
        <p:spPr>
          <a:xfrm>
            <a:off x="2438643" y="4532089"/>
            <a:ext cx="1179945" cy="645160"/>
          </a:xfrm>
          <a:prstGeom prst="rect"/>
          <a:noFill/>
        </p:spPr>
        <p:txBody>
          <a:bodyPr rtlCol="0" wrap="square">
            <a:spAutoFit/>
          </a:bodyPr>
          <a:p>
            <a:pPr algn="ctr"/>
            <a:r>
              <a:rPr altLang="zh-CN" sz="3600" lang="en-US">
                <a:solidFill>
                  <a:srgbClr val="000080"/>
                </a:solidFill>
                <a:latin typeface="汉仪旗黑Y2-45W" panose="00020600040101010101" charset="-122"/>
                <a:ea typeface="汉仪旗黑Y2-45W" panose="00020600040101010101" charset="-122"/>
              </a:rPr>
              <a:t>03</a:t>
            </a:r>
            <a:endParaRPr altLang="zh-CN" sz="3600" lang="en-US">
              <a:solidFill>
                <a:srgbClr val="000080"/>
              </a:solidFill>
              <a:latin typeface="汉仪旗黑Y2-45W" panose="00020600040101010101" charset="-122"/>
              <a:ea typeface="汉仪旗黑Y2-45W" panose="00020600040101010101" charset="-122"/>
            </a:endParaRPr>
          </a:p>
        </p:txBody>
      </p:sp>
      <p:sp>
        <p:nvSpPr>
          <p:cNvPr id="1048596" name="文本框 11"/>
          <p:cNvSpPr txBox="1"/>
          <p:nvPr/>
        </p:nvSpPr>
        <p:spPr>
          <a:xfrm>
            <a:off x="8749493" y="3117362"/>
            <a:ext cx="2540000" cy="574041"/>
          </a:xfrm>
          <a:prstGeom prst="rect"/>
          <a:noFill/>
        </p:spPr>
        <p:txBody>
          <a:bodyPr anchor="t" rtlCol="0" wrap="square">
            <a:spAutoFit/>
          </a:bodyPr>
          <a:p>
            <a:pPr algn="ctr"/>
            <a:r>
              <a:rPr altLang="en-US" sz="3200" lang="zh-CN">
                <a:solidFill>
                  <a:srgbClr val="000080"/>
                </a:solidFill>
                <a:latin typeface="方正公文黑体"/>
                <a:ea typeface="方正公文黑体"/>
                <a:cs typeface="方正公文黑体"/>
                <a:hlinkClick r:id="rId6" action="ppaction://hlinksldjump"/>
              </a:rPr>
              <a:t>应用介绍</a:t>
            </a:r>
            <a:endParaRPr altLang="en-US" sz="3200" lang="zh-CN">
              <a:solidFill>
                <a:srgbClr val="000080"/>
              </a:solidFill>
              <a:latin typeface="方正公文黑体"/>
              <a:ea typeface="方正公文黑体"/>
              <a:cs typeface="方正公文黑体"/>
            </a:endParaRPr>
          </a:p>
        </p:txBody>
      </p:sp>
      <p:sp>
        <p:nvSpPr>
          <p:cNvPr id="1048597" name="文本框 12"/>
          <p:cNvSpPr txBox="1"/>
          <p:nvPr/>
        </p:nvSpPr>
        <p:spPr>
          <a:xfrm>
            <a:off x="7053165" y="3492993"/>
            <a:ext cx="995218" cy="645160"/>
          </a:xfrm>
          <a:prstGeom prst="rect"/>
          <a:noFill/>
        </p:spPr>
        <p:txBody>
          <a:bodyPr rtlCol="0" wrap="square">
            <a:spAutoFit/>
          </a:bodyPr>
          <a:p>
            <a:pPr algn="ctr"/>
            <a:r>
              <a:rPr altLang="zh-CN" sz="3600" lang="en-US">
                <a:solidFill>
                  <a:srgbClr val="000080"/>
                </a:solidFill>
                <a:latin typeface="汉仪旗黑Y2-45W" panose="00020600040101010101" charset="-122"/>
                <a:ea typeface="汉仪旗黑Y2-45W" panose="00020600040101010101" charset="-122"/>
              </a:rPr>
              <a:t>04</a:t>
            </a:r>
            <a:endParaRPr altLang="zh-CN" sz="3600" lang="en-US">
              <a:solidFill>
                <a:srgbClr val="000080"/>
              </a:solidFill>
              <a:latin typeface="汉仪旗黑Y2-45W" panose="00020600040101010101" charset="-122"/>
              <a:ea typeface="汉仪旗黑Y2-45W" panose="00020600040101010101" charset="-122"/>
            </a:endParaRPr>
          </a:p>
        </p:txBody>
      </p:sp>
      <p:sp>
        <p:nvSpPr>
          <p:cNvPr id="1048598" name="文本框 14"/>
          <p:cNvSpPr txBox="1"/>
          <p:nvPr/>
        </p:nvSpPr>
        <p:spPr>
          <a:xfrm>
            <a:off x="1840287" y="2446060"/>
            <a:ext cx="2845435" cy="904240"/>
          </a:xfrm>
          <a:prstGeom prst="rect"/>
          <a:noFill/>
        </p:spPr>
        <p:txBody>
          <a:bodyPr rtlCol="0" wrap="square">
            <a:spAutoFit/>
          </a:bodyPr>
          <a:p>
            <a:pPr algn="ctr"/>
            <a:r>
              <a:rPr altLang="en-US" b="1" sz="1400" lang="zh-CN">
                <a:solidFill>
                  <a:srgbClr val="000080"/>
                </a:solidFill>
                <a:latin typeface="方正公文黑体"/>
                <a:ea typeface="方正公文黑体"/>
                <a:cs typeface="方正公文黑体"/>
                <a:sym typeface="+mn-ea"/>
              </a:rPr>
              <a:t>职业测评兴起于20世纪初，在美国军事、工业领域获得了广泛应用，提高了职业招聘和培训部门的经济效益。</a:t>
            </a:r>
            <a:endParaRPr altLang="en-US" b="1" sz="1400" lang="zh-CN">
              <a:solidFill>
                <a:srgbClr val="000080"/>
              </a:solidFill>
              <a:latin typeface="方正公文黑体"/>
              <a:ea typeface="方正公文黑体"/>
              <a:cs typeface="方正公文黑体"/>
              <a:sym typeface="+mn-ea"/>
            </a:endParaRPr>
          </a:p>
        </p:txBody>
      </p:sp>
      <p:sp>
        <p:nvSpPr>
          <p:cNvPr id="1048599" name="文本框 16"/>
          <p:cNvSpPr txBox="1"/>
          <p:nvPr/>
        </p:nvSpPr>
        <p:spPr>
          <a:xfrm>
            <a:off x="7163914" y="1156111"/>
            <a:ext cx="2885844" cy="1297940"/>
          </a:xfrm>
          <a:prstGeom prst="rect"/>
          <a:noFill/>
        </p:spPr>
        <p:txBody>
          <a:bodyPr rtlCol="0" wrap="square">
            <a:spAutoFit/>
          </a:bodyPr>
          <a:p>
            <a:pPr algn="ctr"/>
            <a:r>
              <a:rPr altLang="zh-CN" b="1" sz="1600" lang="en-US">
                <a:solidFill>
                  <a:srgbClr val="000080"/>
                </a:solidFill>
                <a:latin typeface="方正公文黑体"/>
                <a:ea typeface="方正公文黑体"/>
                <a:cs typeface="方正公文黑体"/>
                <a:sym typeface="+mn-ea"/>
              </a:rPr>
              <a:t>1.</a:t>
            </a:r>
            <a:r>
              <a:rPr altLang="en-US" b="1" sz="1600" lang="zh-CN">
                <a:solidFill>
                  <a:srgbClr val="000080"/>
                </a:solidFill>
                <a:latin typeface="方正公文黑体"/>
                <a:ea typeface="方正公文黑体"/>
                <a:cs typeface="方正公文黑体"/>
                <a:sym typeface="+mn-ea"/>
              </a:rPr>
              <a:t>智力倾向测验</a:t>
            </a:r>
            <a:r>
              <a:rPr altLang="zh-CN" b="1" sz="1600" lang="en-US">
                <a:solidFill>
                  <a:srgbClr val="000080"/>
                </a:solidFill>
                <a:latin typeface="方正公文黑体"/>
                <a:ea typeface="方正公文黑体"/>
                <a:cs typeface="方正公文黑体"/>
                <a:sym typeface="+mn-ea"/>
              </a:rPr>
              <a:t>   2.</a:t>
            </a:r>
            <a:r>
              <a:rPr altLang="en-US" b="1" sz="1600" lang="zh-CN">
                <a:solidFill>
                  <a:srgbClr val="000080"/>
                </a:solidFill>
                <a:latin typeface="方正公文黑体"/>
                <a:ea typeface="方正公文黑体"/>
                <a:cs typeface="方正公文黑体"/>
                <a:sym typeface="+mn-ea"/>
              </a:rPr>
              <a:t>人格测验</a:t>
            </a:r>
            <a:r>
              <a:rPr altLang="zh-CN" b="1" sz="1600" lang="en-US">
                <a:solidFill>
                  <a:srgbClr val="000080"/>
                </a:solidFill>
                <a:latin typeface="方正公文黑体"/>
                <a:ea typeface="方正公文黑体"/>
                <a:cs typeface="方正公文黑体"/>
                <a:sym typeface="+mn-ea"/>
              </a:rPr>
              <a:t> </a:t>
            </a:r>
            <a:endParaRPr altLang="en-US" b="1" sz="1600" lang="zh-CN">
              <a:solidFill>
                <a:srgbClr val="000080"/>
              </a:solidFill>
              <a:latin typeface="方正公文黑体"/>
              <a:ea typeface="方正公文黑体"/>
              <a:cs typeface="方正公文黑体"/>
              <a:sym typeface="+mn-ea"/>
            </a:endParaRPr>
          </a:p>
          <a:p>
            <a:pPr algn="ctr"/>
            <a:r>
              <a:rPr altLang="zh-CN" b="1" sz="1600" lang="en-US">
                <a:solidFill>
                  <a:srgbClr val="000080"/>
                </a:solidFill>
                <a:latin typeface="方正公文黑体"/>
                <a:ea typeface="方正公文黑体"/>
                <a:cs typeface="方正公文黑体"/>
                <a:sym typeface="+mn-ea"/>
              </a:rPr>
              <a:t> 3.</a:t>
            </a:r>
            <a:r>
              <a:rPr altLang="zh-CN" b="1" sz="1600" lang="zh-CN">
                <a:solidFill>
                  <a:srgbClr val="000080"/>
                </a:solidFill>
                <a:latin typeface="方正公文黑体"/>
                <a:ea typeface="方正公文黑体"/>
                <a:cs typeface="方正公文黑体"/>
                <a:sym typeface="+mn-ea"/>
              </a:rPr>
              <a:t>职业兴</a:t>
            </a:r>
            <a:r>
              <a:rPr altLang="en-US" b="1" sz="1600" lang="zh-CN">
                <a:solidFill>
                  <a:srgbClr val="000080"/>
                </a:solidFill>
                <a:latin typeface="方正公文黑体"/>
                <a:ea typeface="方正公文黑体"/>
                <a:cs typeface="方正公文黑体"/>
                <a:sym typeface="+mn-ea"/>
              </a:rPr>
              <a:t>趣测验</a:t>
            </a:r>
            <a:endParaRPr altLang="en-US" b="1" sz="1600" lang="zh-CN">
              <a:solidFill>
                <a:srgbClr val="000080"/>
              </a:solidFill>
              <a:latin typeface="方正公文黑体"/>
              <a:ea typeface="方正公文黑体"/>
              <a:cs typeface="方正公文黑体"/>
              <a:sym typeface="+mn-ea"/>
            </a:endParaRPr>
          </a:p>
          <a:p>
            <a:pPr algn="ctr"/>
            <a:r>
              <a:rPr altLang="zh-CN" b="1" sz="1600" lang="en-US">
                <a:solidFill>
                  <a:srgbClr val="000080"/>
                </a:solidFill>
                <a:latin typeface="方正公文黑体"/>
                <a:ea typeface="方正公文黑体"/>
                <a:cs typeface="方正公文黑体"/>
                <a:sym typeface="+mn-ea"/>
              </a:rPr>
              <a:t> 4.</a:t>
            </a:r>
            <a:r>
              <a:rPr altLang="zh-CN" b="1" sz="1600" lang="zh-CN">
                <a:solidFill>
                  <a:srgbClr val="000080"/>
                </a:solidFill>
                <a:latin typeface="方正公文黑体"/>
                <a:ea typeface="方正公文黑体"/>
                <a:cs typeface="方正公文黑体"/>
                <a:sym typeface="+mn-ea"/>
              </a:rPr>
              <a:t>职业价值观及动机测验</a:t>
            </a:r>
            <a:r>
              <a:rPr altLang="zh-CN" b="1" sz="1600" lang="en-US">
                <a:solidFill>
                  <a:srgbClr val="000080"/>
                </a:solidFill>
                <a:latin typeface="方正公文黑体"/>
                <a:ea typeface="方正公文黑体"/>
                <a:cs typeface="方正公文黑体"/>
                <a:sym typeface="+mn-ea"/>
              </a:rPr>
              <a:t>   </a:t>
            </a:r>
            <a:endParaRPr altLang="en-US" b="1" sz="1600" lang="zh-CN">
              <a:solidFill>
                <a:srgbClr val="000080"/>
              </a:solidFill>
              <a:latin typeface="方正公文黑体"/>
              <a:ea typeface="方正公文黑体"/>
              <a:cs typeface="方正公文黑体"/>
              <a:sym typeface="+mn-ea"/>
            </a:endParaRPr>
          </a:p>
          <a:p>
            <a:pPr algn="ctr"/>
            <a:r>
              <a:rPr altLang="zh-CN" b="1" sz="1600" lang="en-US">
                <a:solidFill>
                  <a:srgbClr val="000080"/>
                </a:solidFill>
                <a:latin typeface="方正公文黑体"/>
                <a:ea typeface="方正公文黑体"/>
                <a:cs typeface="方正公文黑体"/>
                <a:sym typeface="+mn-ea"/>
              </a:rPr>
              <a:t> 5.</a:t>
            </a:r>
            <a:r>
              <a:rPr altLang="zh-CN" b="1" sz="1600" lang="zh-CN">
                <a:solidFill>
                  <a:srgbClr val="000080"/>
                </a:solidFill>
                <a:latin typeface="方正公文黑体"/>
                <a:ea typeface="方正公文黑体"/>
                <a:cs typeface="方正公文黑体"/>
                <a:sym typeface="+mn-ea"/>
              </a:rPr>
              <a:t>职业能力测验</a:t>
            </a:r>
            <a:r>
              <a:rPr altLang="zh-CN" b="1" sz="1600" lang="en-US">
                <a:solidFill>
                  <a:srgbClr val="000080"/>
                </a:solidFill>
                <a:latin typeface="方正公文黑体"/>
                <a:ea typeface="方正公文黑体"/>
                <a:cs typeface="方正公文黑体"/>
                <a:sym typeface="+mn-ea"/>
              </a:rPr>
              <a:t>    6.</a:t>
            </a:r>
            <a:r>
              <a:rPr altLang="zh-CN" b="1" sz="1600" lang="zh-CN">
                <a:solidFill>
                  <a:srgbClr val="000080"/>
                </a:solidFill>
                <a:latin typeface="方正公文黑体"/>
                <a:ea typeface="方正公文黑体"/>
                <a:cs typeface="方正公文黑体"/>
                <a:sym typeface="+mn-ea"/>
              </a:rPr>
              <a:t>性格测验</a:t>
            </a:r>
            <a:r>
              <a:rPr altLang="zh-CN" b="1" sz="1600" lang="en-US">
                <a:solidFill>
                  <a:srgbClr val="000080"/>
                </a:solidFill>
                <a:latin typeface="方正公文黑体"/>
                <a:ea typeface="方正公文黑体"/>
                <a:cs typeface="方正公文黑体"/>
                <a:sym typeface="+mn-ea"/>
              </a:rPr>
              <a:t>   </a:t>
            </a:r>
            <a:endParaRPr altLang="en-US" b="1" sz="1600" lang="zh-CN">
              <a:solidFill>
                <a:srgbClr val="000080"/>
              </a:solidFill>
              <a:latin typeface="方正公文黑体"/>
              <a:ea typeface="方正公文黑体"/>
              <a:cs typeface="方正公文黑体"/>
              <a:sym typeface="+mn-ea"/>
            </a:endParaRPr>
          </a:p>
          <a:p>
            <a:pPr algn="ctr"/>
            <a:r>
              <a:rPr altLang="zh-CN" b="1" sz="1600" lang="en-US">
                <a:solidFill>
                  <a:srgbClr val="000080"/>
                </a:solidFill>
                <a:latin typeface="方正公文黑体"/>
                <a:ea typeface="方正公文黑体"/>
                <a:cs typeface="方正公文黑体"/>
                <a:sym typeface="+mn-ea"/>
              </a:rPr>
              <a:t>7.</a:t>
            </a:r>
            <a:r>
              <a:rPr altLang="zh-CN" b="1" sz="1600" lang="zh-CN">
                <a:solidFill>
                  <a:srgbClr val="000080"/>
                </a:solidFill>
                <a:latin typeface="方正公文黑体"/>
                <a:ea typeface="方正公文黑体"/>
                <a:cs typeface="方正公文黑体"/>
                <a:sym typeface="+mn-ea"/>
              </a:rPr>
              <a:t>职业发展评估测验</a:t>
            </a:r>
            <a:endParaRPr altLang="en-US" b="1" sz="1600" lang="zh-CN">
              <a:solidFill>
                <a:srgbClr val="000080"/>
              </a:solidFill>
              <a:latin typeface="方正公文黑体"/>
              <a:ea typeface="方正公文黑体"/>
              <a:cs typeface="方正公文黑体"/>
              <a:sym typeface="+mn-ea"/>
            </a:endParaRPr>
          </a:p>
        </p:txBody>
      </p:sp>
      <p:sp>
        <p:nvSpPr>
          <p:cNvPr id="1048600" name="文本框 17"/>
          <p:cNvSpPr txBox="1"/>
          <p:nvPr/>
        </p:nvSpPr>
        <p:spPr>
          <a:xfrm>
            <a:off x="4068742" y="5192394"/>
            <a:ext cx="2864485" cy="1424940"/>
          </a:xfrm>
          <a:prstGeom prst="rect"/>
          <a:noFill/>
        </p:spPr>
        <p:txBody>
          <a:bodyPr rtlCol="0" wrap="square">
            <a:spAutoFit/>
          </a:bodyPr>
          <a:p>
            <a:pPr algn="ctr"/>
            <a:r>
              <a:rPr altLang="zh-CN" b="1" sz="1300" lang="en-US">
                <a:solidFill>
                  <a:srgbClr val="000080"/>
                </a:solidFill>
                <a:latin typeface="方正公文黑体"/>
                <a:ea typeface="方正公文黑体"/>
                <a:cs typeface="方正公文黑体"/>
                <a:sym typeface="+mn-ea"/>
              </a:rPr>
              <a:t>1.</a:t>
            </a:r>
            <a:r>
              <a:rPr altLang="en-US" b="1" sz="1300" lang="zh-CN">
                <a:solidFill>
                  <a:srgbClr val="000080"/>
                </a:solidFill>
                <a:latin typeface="方正公文黑体"/>
                <a:ea typeface="方正公文黑体"/>
                <a:cs typeface="方正公文黑体"/>
                <a:sym typeface="+mn-ea"/>
              </a:rPr>
              <a:t>职业锚测评</a:t>
            </a:r>
            <a:r>
              <a:rPr altLang="zh-CN" b="1" sz="1300" lang="en-US">
                <a:solidFill>
                  <a:srgbClr val="000080"/>
                </a:solidFill>
                <a:latin typeface="方正公文黑体"/>
                <a:ea typeface="方正公文黑体"/>
                <a:cs typeface="方正公文黑体"/>
                <a:sym typeface="+mn-ea"/>
              </a:rPr>
              <a:t>  2.PDP</a:t>
            </a:r>
            <a:r>
              <a:rPr altLang="zh-CN" b="1" sz="1300" lang="zh-CN">
                <a:solidFill>
                  <a:srgbClr val="000080"/>
                </a:solidFill>
                <a:latin typeface="方正公文黑体"/>
                <a:ea typeface="方正公文黑体"/>
                <a:cs typeface="方正公文黑体"/>
                <a:sym typeface="+mn-ea"/>
              </a:rPr>
              <a:t>测评</a:t>
            </a:r>
            <a:r>
              <a:rPr altLang="zh-CN" b="1" sz="1300" lang="en-US">
                <a:solidFill>
                  <a:srgbClr val="000080"/>
                </a:solidFill>
                <a:latin typeface="方正公文黑体"/>
                <a:ea typeface="方正公文黑体"/>
                <a:cs typeface="方正公文黑体"/>
                <a:sym typeface="+mn-ea"/>
              </a:rPr>
              <a:t>  3.MBTI</a:t>
            </a:r>
            <a:r>
              <a:rPr altLang="zh-CN" b="1" sz="1300" lang="zh-CN">
                <a:solidFill>
                  <a:srgbClr val="000080"/>
                </a:solidFill>
                <a:latin typeface="方正公文黑体"/>
                <a:ea typeface="方正公文黑体"/>
                <a:cs typeface="方正公文黑体"/>
                <a:sym typeface="+mn-ea"/>
              </a:rPr>
              <a:t>测评</a:t>
            </a:r>
            <a:r>
              <a:rPr altLang="zh-CN" b="1" sz="1300" lang="en-US">
                <a:solidFill>
                  <a:srgbClr val="000080"/>
                </a:solidFill>
                <a:latin typeface="方正公文黑体"/>
                <a:ea typeface="方正公文黑体"/>
                <a:cs typeface="方正公文黑体"/>
                <a:sym typeface="+mn-ea"/>
              </a:rPr>
              <a:t> </a:t>
            </a:r>
            <a:endParaRPr altLang="en-US" b="1" sz="1300" lang="zh-CN">
              <a:solidFill>
                <a:srgbClr val="000080"/>
              </a:solidFill>
              <a:latin typeface="方正公文黑体"/>
              <a:ea typeface="方正公文黑体"/>
              <a:cs typeface="方正公文黑体"/>
              <a:sym typeface="+mn-ea"/>
            </a:endParaRPr>
          </a:p>
          <a:p>
            <a:pPr algn="ctr"/>
            <a:r>
              <a:rPr altLang="zh-CN" b="1" sz="1300" lang="en-US">
                <a:solidFill>
                  <a:srgbClr val="000080"/>
                </a:solidFill>
                <a:latin typeface="方正公文黑体"/>
                <a:ea typeface="方正公文黑体"/>
                <a:cs typeface="方正公文黑体"/>
                <a:sym typeface="+mn-ea"/>
              </a:rPr>
              <a:t>4.DISC</a:t>
            </a:r>
            <a:r>
              <a:rPr altLang="zh-CN" b="1" sz="1300" lang="zh-CN">
                <a:solidFill>
                  <a:srgbClr val="000080"/>
                </a:solidFill>
                <a:latin typeface="方正公文黑体"/>
                <a:ea typeface="方正公文黑体"/>
                <a:cs typeface="方正公文黑体"/>
                <a:sym typeface="+mn-ea"/>
              </a:rPr>
              <a:t>测评</a:t>
            </a:r>
            <a:r>
              <a:rPr altLang="zh-CN" b="1" sz="1300" lang="en-US">
                <a:solidFill>
                  <a:srgbClr val="000080"/>
                </a:solidFill>
                <a:latin typeface="方正公文黑体"/>
                <a:ea typeface="方正公文黑体"/>
                <a:cs typeface="方正公文黑体"/>
                <a:sym typeface="+mn-ea"/>
              </a:rPr>
              <a:t>   5.</a:t>
            </a:r>
            <a:r>
              <a:rPr altLang="zh-CN" b="1" sz="1300" lang="zh-CN">
                <a:solidFill>
                  <a:srgbClr val="000080"/>
                </a:solidFill>
                <a:latin typeface="方正公文黑体"/>
                <a:ea typeface="方正公文黑体"/>
                <a:cs typeface="方正公文黑体"/>
                <a:sym typeface="+mn-ea"/>
              </a:rPr>
              <a:t>霍兰德测评</a:t>
            </a:r>
            <a:endParaRPr altLang="en-US" b="1" sz="1300" lang="zh-CN">
              <a:solidFill>
                <a:srgbClr val="000080"/>
              </a:solidFill>
              <a:latin typeface="方正公文黑体"/>
              <a:ea typeface="方正公文黑体"/>
              <a:cs typeface="方正公文黑体"/>
              <a:sym typeface="+mn-ea"/>
            </a:endParaRPr>
          </a:p>
          <a:p>
            <a:pPr algn="ctr"/>
            <a:r>
              <a:rPr altLang="zh-CN" b="1" sz="1300" lang="en-US">
                <a:solidFill>
                  <a:srgbClr val="000080"/>
                </a:solidFill>
                <a:latin typeface="方正公文黑体"/>
                <a:ea typeface="方正公文黑体"/>
                <a:cs typeface="方正公文黑体"/>
                <a:sym typeface="+mn-ea"/>
              </a:rPr>
              <a:t>  6.EQ</a:t>
            </a:r>
            <a:r>
              <a:rPr altLang="zh-CN" b="1" sz="1300" lang="zh-CN">
                <a:solidFill>
                  <a:srgbClr val="000080"/>
                </a:solidFill>
                <a:latin typeface="方正公文黑体"/>
                <a:ea typeface="方正公文黑体"/>
                <a:cs typeface="方正公文黑体"/>
                <a:sym typeface="+mn-ea"/>
              </a:rPr>
              <a:t>情商测评</a:t>
            </a:r>
            <a:r>
              <a:rPr altLang="zh-CN" b="1" sz="1300" lang="en-US">
                <a:solidFill>
                  <a:srgbClr val="000080"/>
                </a:solidFill>
                <a:latin typeface="方正公文黑体"/>
                <a:ea typeface="方正公文黑体"/>
                <a:cs typeface="方正公文黑体"/>
                <a:sym typeface="+mn-ea"/>
              </a:rPr>
              <a:t>     7.</a:t>
            </a:r>
            <a:r>
              <a:rPr altLang="zh-CN" b="1" sz="1300" lang="zh-CN">
                <a:solidFill>
                  <a:srgbClr val="000080"/>
                </a:solidFill>
                <a:latin typeface="方正公文黑体"/>
                <a:ea typeface="方正公文黑体"/>
                <a:cs typeface="方正公文黑体"/>
                <a:sym typeface="+mn-ea"/>
              </a:rPr>
              <a:t>卡特尔</a:t>
            </a:r>
            <a:r>
              <a:rPr altLang="zh-CN" b="1" sz="1300" lang="en-US">
                <a:solidFill>
                  <a:srgbClr val="000080"/>
                </a:solidFill>
                <a:latin typeface="方正公文黑体"/>
                <a:ea typeface="方正公文黑体"/>
                <a:cs typeface="方正公文黑体"/>
                <a:sym typeface="+mn-ea"/>
              </a:rPr>
              <a:t>16pf</a:t>
            </a:r>
            <a:r>
              <a:rPr altLang="zh-CN" b="1" sz="1300" lang="zh-CN">
                <a:solidFill>
                  <a:srgbClr val="000080"/>
                </a:solidFill>
                <a:latin typeface="方正公文黑体"/>
                <a:ea typeface="方正公文黑体"/>
                <a:cs typeface="方正公文黑体"/>
                <a:sym typeface="+mn-ea"/>
              </a:rPr>
              <a:t>测评</a:t>
            </a:r>
            <a:r>
              <a:rPr altLang="zh-CN" b="1" sz="1300" lang="en-US">
                <a:solidFill>
                  <a:srgbClr val="000080"/>
                </a:solidFill>
                <a:latin typeface="方正公文黑体"/>
                <a:ea typeface="方正公文黑体"/>
                <a:cs typeface="方正公文黑体"/>
                <a:sym typeface="+mn-ea"/>
              </a:rPr>
              <a:t>  </a:t>
            </a:r>
            <a:endParaRPr altLang="en-US" b="1" sz="1300" lang="zh-CN">
              <a:solidFill>
                <a:srgbClr val="000080"/>
              </a:solidFill>
              <a:latin typeface="方正公文黑体"/>
              <a:ea typeface="方正公文黑体"/>
              <a:cs typeface="方正公文黑体"/>
              <a:sym typeface="+mn-ea"/>
            </a:endParaRPr>
          </a:p>
          <a:p>
            <a:pPr algn="ctr"/>
            <a:r>
              <a:rPr altLang="zh-CN" b="1" sz="1300" lang="en-US">
                <a:solidFill>
                  <a:srgbClr val="000080"/>
                </a:solidFill>
                <a:latin typeface="方正公文黑体"/>
                <a:ea typeface="方正公文黑体"/>
                <a:cs typeface="方正公文黑体"/>
                <a:sym typeface="+mn-ea"/>
              </a:rPr>
              <a:t> 8.</a:t>
            </a:r>
            <a:r>
              <a:rPr altLang="zh-CN" b="1" sz="1300" lang="zh-CN">
                <a:solidFill>
                  <a:srgbClr val="000080"/>
                </a:solidFill>
                <a:latin typeface="方正公文黑体"/>
                <a:ea typeface="方正公文黑体"/>
                <a:cs typeface="方正公文黑体"/>
                <a:sym typeface="+mn-ea"/>
              </a:rPr>
              <a:t>贝尔宾团队角色测评</a:t>
            </a:r>
            <a:r>
              <a:rPr altLang="zh-CN" b="1" sz="1300" lang="en-US">
                <a:solidFill>
                  <a:srgbClr val="000080"/>
                </a:solidFill>
                <a:latin typeface="方正公文黑体"/>
                <a:ea typeface="方正公文黑体"/>
                <a:cs typeface="方正公文黑体"/>
                <a:sym typeface="+mn-ea"/>
              </a:rPr>
              <a:t>  </a:t>
            </a:r>
            <a:endParaRPr altLang="en-US" b="1" sz="1300" lang="zh-CN">
              <a:solidFill>
                <a:srgbClr val="000080"/>
              </a:solidFill>
              <a:latin typeface="方正公文黑体"/>
              <a:ea typeface="方正公文黑体"/>
              <a:cs typeface="方正公文黑体"/>
              <a:sym typeface="+mn-ea"/>
            </a:endParaRPr>
          </a:p>
          <a:p>
            <a:pPr algn="ctr"/>
            <a:r>
              <a:rPr altLang="zh-CN" b="1" sz="1300" lang="en-US">
                <a:solidFill>
                  <a:srgbClr val="000080"/>
                </a:solidFill>
                <a:latin typeface="方正公文黑体"/>
                <a:ea typeface="方正公文黑体"/>
                <a:cs typeface="方正公文黑体"/>
                <a:sym typeface="+mn-ea"/>
              </a:rPr>
              <a:t> 9.</a:t>
            </a:r>
            <a:r>
              <a:rPr altLang="zh-CN" b="1" sz="1300" lang="zh-CN">
                <a:solidFill>
                  <a:srgbClr val="000080"/>
                </a:solidFill>
                <a:latin typeface="方正公文黑体"/>
                <a:ea typeface="方正公文黑体"/>
                <a:cs typeface="方正公文黑体"/>
                <a:sym typeface="+mn-ea"/>
              </a:rPr>
              <a:t>事业能力心理类型测评</a:t>
            </a:r>
            <a:endParaRPr altLang="en-US" b="1" sz="1300" lang="zh-CN">
              <a:solidFill>
                <a:srgbClr val="000080"/>
              </a:solidFill>
              <a:latin typeface="方正公文黑体"/>
              <a:ea typeface="方正公文黑体"/>
              <a:cs typeface="方正公文黑体"/>
              <a:sym typeface="+mn-ea"/>
            </a:endParaRPr>
          </a:p>
        </p:txBody>
      </p:sp>
      <p:sp>
        <p:nvSpPr>
          <p:cNvPr id="1048601" name="文本框 18"/>
          <p:cNvSpPr txBox="1"/>
          <p:nvPr/>
        </p:nvSpPr>
        <p:spPr>
          <a:xfrm>
            <a:off x="8428406" y="4261654"/>
            <a:ext cx="2754630" cy="1107440"/>
          </a:xfrm>
          <a:prstGeom prst="rect"/>
          <a:noFill/>
        </p:spPr>
        <p:txBody>
          <a:bodyPr rtlCol="0" wrap="square">
            <a:spAutoFit/>
          </a:bodyPr>
          <a:p>
            <a:pPr algn="ctr"/>
            <a:r>
              <a:rPr altLang="en-US" b="1" sz="1400" lang="zh-CN">
                <a:solidFill>
                  <a:srgbClr val="000080"/>
                </a:solidFill>
                <a:latin typeface="方正公文黑体"/>
                <a:ea typeface="方正公文黑体"/>
                <a:cs typeface="方正公文黑体"/>
                <a:sym typeface="+mn-ea"/>
              </a:rPr>
              <a:t>求职简历</a:t>
            </a:r>
            <a:r>
              <a:rPr altLang="zh-CN" b="1" sz="1400" lang="en-US">
                <a:solidFill>
                  <a:srgbClr val="000080"/>
                </a:solidFill>
                <a:latin typeface="方正公文黑体"/>
                <a:ea typeface="方正公文黑体"/>
                <a:cs typeface="方正公文黑体"/>
                <a:sym typeface="+mn-ea"/>
              </a:rPr>
              <a:t>/</a:t>
            </a:r>
            <a:r>
              <a:rPr altLang="en-US" b="1" sz="1400" lang="zh-CN">
                <a:solidFill>
                  <a:srgbClr val="000080"/>
                </a:solidFill>
                <a:latin typeface="方正公文黑体"/>
                <a:ea typeface="方正公文黑体"/>
                <a:cs typeface="方正公文黑体"/>
                <a:sym typeface="+mn-ea"/>
              </a:rPr>
              <a:t>自我评价关键词</a:t>
            </a:r>
            <a:endParaRPr altLang="en-US" b="1" sz="1400" lang="zh-CN">
              <a:solidFill>
                <a:srgbClr val="000080"/>
              </a:solidFill>
              <a:latin typeface="方正公文黑体"/>
              <a:ea typeface="方正公文黑体"/>
              <a:cs typeface="方正公文黑体"/>
              <a:sym typeface="+mn-ea"/>
            </a:endParaRPr>
          </a:p>
          <a:p>
            <a:pPr algn="ctr"/>
            <a:r>
              <a:rPr altLang="zh-CN" b="1" sz="1400" lang="zh-CN">
                <a:solidFill>
                  <a:srgbClr val="000080"/>
                </a:solidFill>
                <a:latin typeface="方正公文黑体"/>
                <a:ea typeface="方正公文黑体"/>
                <a:cs typeface="方正公文黑体"/>
                <a:sym typeface="+mn-ea"/>
              </a:rPr>
              <a:t>人岗匹配人职匹配的科学依据</a:t>
            </a:r>
            <a:endParaRPr altLang="en-US" b="1" sz="1400" lang="zh-CN">
              <a:solidFill>
                <a:srgbClr val="000080"/>
              </a:solidFill>
              <a:latin typeface="方正公文黑体"/>
              <a:ea typeface="方正公文黑体"/>
              <a:cs typeface="方正公文黑体"/>
              <a:sym typeface="+mn-ea"/>
            </a:endParaRPr>
          </a:p>
          <a:p>
            <a:pPr algn="ctr"/>
            <a:r>
              <a:rPr altLang="zh-CN" b="1" sz="1400" lang="zh-CN">
                <a:solidFill>
                  <a:srgbClr val="000080"/>
                </a:solidFill>
                <a:latin typeface="方正公文黑体"/>
                <a:ea typeface="方正公文黑体"/>
                <a:cs typeface="方正公文黑体"/>
                <a:sym typeface="+mn-ea"/>
              </a:rPr>
              <a:t>校园招聘</a:t>
            </a:r>
            <a:r>
              <a:rPr altLang="zh-CN" b="1" sz="1400" lang="en-US">
                <a:solidFill>
                  <a:srgbClr val="000080"/>
                </a:solidFill>
                <a:latin typeface="方正公文黑体"/>
                <a:ea typeface="方正公文黑体"/>
                <a:cs typeface="方正公文黑体"/>
                <a:sym typeface="+mn-ea"/>
              </a:rPr>
              <a:t>/</a:t>
            </a:r>
            <a:r>
              <a:rPr altLang="zh-CN" b="1" sz="1400" lang="zh-CN">
                <a:solidFill>
                  <a:srgbClr val="000080"/>
                </a:solidFill>
                <a:latin typeface="方正公文黑体"/>
                <a:ea typeface="方正公文黑体"/>
                <a:cs typeface="方正公文黑体"/>
                <a:sym typeface="+mn-ea"/>
              </a:rPr>
              <a:t>高效率的信息交互</a:t>
            </a:r>
            <a:endParaRPr altLang="en-US" b="1" sz="1400" lang="zh-CN">
              <a:solidFill>
                <a:srgbClr val="000080"/>
              </a:solidFill>
              <a:latin typeface="方正公文黑体"/>
              <a:ea typeface="方正公文黑体"/>
              <a:cs typeface="方正公文黑体"/>
              <a:sym typeface="+mn-ea"/>
            </a:endParaRPr>
          </a:p>
          <a:p>
            <a:pPr algn="ctr"/>
            <a:r>
              <a:rPr altLang="zh-CN" b="1" sz="1400" lang="en-US">
                <a:solidFill>
                  <a:srgbClr val="000080"/>
                </a:solidFill>
                <a:latin typeface="方正公文黑体"/>
                <a:ea typeface="方正公文黑体"/>
                <a:cs typeface="方正公文黑体"/>
                <a:sym typeface="+mn-ea"/>
              </a:rPr>
              <a:t>HR</a:t>
            </a:r>
            <a:r>
              <a:rPr altLang="zh-CN" b="1" sz="1400" lang="zh-CN">
                <a:solidFill>
                  <a:srgbClr val="000080"/>
                </a:solidFill>
                <a:latin typeface="方正公文黑体"/>
                <a:ea typeface="方正公文黑体"/>
                <a:cs typeface="方正公文黑体"/>
                <a:sym typeface="+mn-ea"/>
              </a:rPr>
              <a:t>筛选简历＋面试助手</a:t>
            </a:r>
            <a:endParaRPr altLang="en-US" b="1" sz="1400" lang="zh-CN">
              <a:solidFill>
                <a:srgbClr val="000080"/>
              </a:solidFill>
              <a:latin typeface="方正公文黑体"/>
              <a:ea typeface="方正公文黑体"/>
              <a:cs typeface="方正公文黑体"/>
              <a:sym typeface="+mn-ea"/>
            </a:endParaRPr>
          </a:p>
          <a:p>
            <a:pPr algn="ctr"/>
            <a:r>
              <a:rPr altLang="en-US" b="1" sz="1400" lang="zh-CN">
                <a:solidFill>
                  <a:srgbClr val="000080"/>
                </a:solidFill>
                <a:latin typeface="方正公文黑体"/>
                <a:ea typeface="方正公文黑体"/>
                <a:cs typeface="方正公文黑体"/>
                <a:sym typeface="+mn-ea"/>
              </a:rPr>
              <a:t>职场通用能力提升</a:t>
            </a:r>
            <a:r>
              <a:rPr altLang="zh-CN" b="1" sz="1400" lang="en-US">
                <a:solidFill>
                  <a:srgbClr val="000080"/>
                </a:solidFill>
                <a:latin typeface="方正公文黑体"/>
                <a:ea typeface="方正公文黑体"/>
                <a:cs typeface="方正公文黑体"/>
                <a:sym typeface="+mn-ea"/>
              </a:rPr>
              <a:t>/</a:t>
            </a:r>
            <a:r>
              <a:rPr altLang="en-US" b="1" sz="1400" lang="zh-CN">
                <a:solidFill>
                  <a:srgbClr val="000080"/>
                </a:solidFill>
                <a:latin typeface="方正公文黑体"/>
                <a:ea typeface="方正公文黑体"/>
                <a:cs typeface="方正公文黑体"/>
                <a:sym typeface="+mn-ea"/>
              </a:rPr>
              <a:t>职场晋升</a:t>
            </a:r>
            <a:endParaRPr altLang="en-US" b="1" sz="1400" lang="zh-CN">
              <a:solidFill>
                <a:srgbClr val="000080"/>
              </a:solidFill>
              <a:latin typeface="方正公文黑体"/>
              <a:ea typeface="方正公文黑体"/>
              <a:cs typeface="方正公文黑体"/>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l="-8000" r="-8000"/>
          </a:stretch>
        </a:blipFill>
        <a:effectLst/>
      </p:bgPr>
    </p:bg>
    <p:spTree>
      <p:nvGrpSpPr>
        <p:cNvPr id="134" name=""/>
        <p:cNvGrpSpPr/>
        <p:nvPr/>
      </p:nvGrpSpPr>
      <p:grpSpPr>
        <a:xfrm>
          <a:off x="0" y="0"/>
          <a:ext cx="0" cy="0"/>
          <a:chOff x="0" y="0"/>
          <a:chExt cx="0" cy="0"/>
        </a:xfrm>
      </p:grpSpPr>
      <p:sp>
        <p:nvSpPr>
          <p:cNvPr id="1048689" name="文本框 1048612"/>
          <p:cNvSpPr txBox="1"/>
          <p:nvPr/>
        </p:nvSpPr>
        <p:spPr>
          <a:xfrm>
            <a:off x="389513" y="1287780"/>
            <a:ext cx="11412973" cy="929641"/>
          </a:xfrm>
          <a:prstGeom prst="rect"/>
        </p:spPr>
        <p:txBody>
          <a:bodyPr rtlCol="0" wrap="square">
            <a:spAutoFit/>
          </a:bodyPr>
          <a:p>
            <a:r>
              <a:rPr b="1" sz="2800" lang="zh-CN">
                <a:solidFill>
                  <a:srgbClr val="000000"/>
                </a:solidFill>
                <a:latin typeface="仿宋" panose="02010609060101010101" charset="-122"/>
                <a:ea typeface="仿宋" panose="02010609060101010101" charset="-122"/>
                <a:cs typeface="仿宋" panose="02010609060101010101" charset="-122"/>
              </a:rPr>
              <a:t>
</a:t>
            </a:r>
            <a:endParaRPr b="1" sz="2800" lang="zh-CN">
              <a:solidFill>
                <a:srgbClr val="000000"/>
              </a:solidFill>
              <a:latin typeface="仿宋" panose="02010609060101010101" charset="-122"/>
              <a:ea typeface="仿宋" panose="02010609060101010101" charset="-122"/>
              <a:cs typeface="仿宋" panose="02010609060101010101" charset="-122"/>
            </a:endParaRPr>
          </a:p>
        </p:txBody>
      </p:sp>
      <p:sp>
        <p:nvSpPr>
          <p:cNvPr id="1048690" name="文本框 1048613"/>
          <p:cNvSpPr txBox="1"/>
          <p:nvPr/>
        </p:nvSpPr>
        <p:spPr>
          <a:xfrm>
            <a:off x="1529695" y="1620568"/>
            <a:ext cx="8920695" cy="2453570"/>
          </a:xfrm>
          <a:prstGeom prst="rect"/>
        </p:spPr>
        <p:txBody>
          <a:bodyPr rtlCol="0" wrap="square">
            <a:noAutofit/>
          </a:bodyPr>
          <a:p>
            <a:r>
              <a:rPr sz="2800" lang="zh-CN">
                <a:solidFill>
                  <a:srgbClr val="000080"/>
                </a:solidFill>
              </a:rPr>
              <a:t>⑦PDP性格测试
        PDP的全称是Professional Dyna-Metric Programs（行为特质动态衡量系统），它是一个用来衡量个人的行为特质、活力、动能、压力、精力及能量变动情况的系统。</a:t>
            </a:r>
            <a:endParaRPr sz="2800" lang="zh-CN">
              <a:solidFill>
                <a:srgbClr val="000080"/>
              </a:solidFill>
            </a:endParaRPr>
          </a:p>
          <a:p>
            <a:endParaRPr sz="2800" lang="zh-CN">
              <a:solidFill>
                <a:srgbClr val="000080"/>
              </a:solidFill>
            </a:endParaRPr>
          </a:p>
          <a:p>
            <a:endParaRPr sz="2800" lang="zh-CN">
              <a:solidFill>
                <a:srgbClr val="000080"/>
              </a:solidFill>
            </a:endParaRPr>
          </a:p>
        </p:txBody>
      </p:sp>
      <p:sp>
        <p:nvSpPr>
          <p:cNvPr id="1048691" name="文本框 0"/>
          <p:cNvSpPr txBox="1"/>
          <p:nvPr/>
        </p:nvSpPr>
        <p:spPr>
          <a:xfrm>
            <a:off x="3316863" y="3862100"/>
            <a:ext cx="1756877" cy="2529297"/>
          </a:xfrm>
          <a:prstGeom prst="rect"/>
          <a:noFill/>
        </p:spPr>
        <p:txBody>
          <a:bodyPr anchor="t" rtlCol="0" wrap="square">
            <a:noAutofit/>
          </a:bodyPr>
          <a:p>
            <a:r>
              <a:rPr sz="2800" lang="zh-CN">
                <a:solidFill>
                  <a:srgbClr val="000080"/>
                </a:solidFill>
                <a:latin typeface="方正公文黑体" charset="0"/>
                <a:ea typeface="方正公文黑体" charset="0"/>
                <a:sym typeface="+mn-ea"/>
              </a:rPr>
              <a:t>支配型</a:t>
            </a:r>
            <a:endParaRPr sz="2800" lang="zh-CN">
              <a:solidFill>
                <a:srgbClr val="000080"/>
              </a:solidFill>
              <a:latin typeface="方正公文黑体" charset="0"/>
              <a:ea typeface="方正公文黑体" charset="0"/>
              <a:sym typeface="+mn-ea"/>
            </a:endParaRPr>
          </a:p>
          <a:p>
            <a:r>
              <a:rPr sz="2800" lang="zh-CN">
                <a:solidFill>
                  <a:srgbClr val="000080"/>
                </a:solidFill>
                <a:latin typeface="方正公文黑体" charset="0"/>
                <a:ea typeface="方正公文黑体" charset="0"/>
                <a:sym typeface="+mn-ea"/>
              </a:rPr>
              <a:t>外向型</a:t>
            </a:r>
            <a:endParaRPr sz="2800" lang="zh-CN">
              <a:solidFill>
                <a:srgbClr val="000080"/>
              </a:solidFill>
              <a:latin typeface="方正公文黑体" charset="0"/>
              <a:ea typeface="方正公文黑体" charset="0"/>
              <a:sym typeface="+mn-ea"/>
            </a:endParaRPr>
          </a:p>
          <a:p>
            <a:r>
              <a:rPr sz="2800" lang="zh-CN">
                <a:solidFill>
                  <a:srgbClr val="000080"/>
                </a:solidFill>
                <a:latin typeface="方正公文黑体" charset="0"/>
                <a:ea typeface="方正公文黑体" charset="0"/>
                <a:sym typeface="+mn-ea"/>
              </a:rPr>
              <a:t>耐心型</a:t>
            </a:r>
            <a:endParaRPr sz="2800" lang="zh-CN">
              <a:solidFill>
                <a:srgbClr val="000080"/>
              </a:solidFill>
              <a:latin typeface="方正公文黑体" charset="0"/>
              <a:ea typeface="方正公文黑体" charset="0"/>
              <a:sym typeface="+mn-ea"/>
            </a:endParaRPr>
          </a:p>
          <a:p>
            <a:r>
              <a:rPr sz="2800" lang="zh-CN">
                <a:solidFill>
                  <a:srgbClr val="000080"/>
                </a:solidFill>
                <a:latin typeface="方正公文黑体" charset="0"/>
                <a:ea typeface="方正公文黑体" charset="0"/>
                <a:sym typeface="+mn-ea"/>
              </a:rPr>
              <a:t>精确型</a:t>
            </a:r>
            <a:endParaRPr sz="2800" lang="zh-CN">
              <a:solidFill>
                <a:srgbClr val="000080"/>
              </a:solidFill>
              <a:latin typeface="方正公文黑体" charset="0"/>
              <a:ea typeface="方正公文黑体" charset="0"/>
              <a:sym typeface="+mn-ea"/>
            </a:endParaRPr>
          </a:p>
          <a:p>
            <a:r>
              <a:rPr sz="2800" lang="zh-CN">
                <a:solidFill>
                  <a:srgbClr val="000080"/>
                </a:solidFill>
                <a:latin typeface="方正公文黑体" charset="0"/>
                <a:ea typeface="方正公文黑体" charset="0"/>
                <a:sym typeface="+mn-ea"/>
              </a:rPr>
              <a:t>整合型</a:t>
            </a:r>
            <a:endParaRPr sz="2800" lang="zh-CN">
              <a:solidFill>
                <a:srgbClr val="000080"/>
              </a:solidFill>
              <a:latin typeface="方正公文黑体" charset="0"/>
              <a:ea typeface="方正公文黑体" charset="0"/>
            </a:endParaRPr>
          </a:p>
          <a:p>
            <a:endParaRPr altLang="en-US" lang="zh-CN"/>
          </a:p>
        </p:txBody>
      </p:sp>
      <p:sp>
        <p:nvSpPr>
          <p:cNvPr id="1048692" name="文本框 1"/>
          <p:cNvSpPr txBox="1"/>
          <p:nvPr/>
        </p:nvSpPr>
        <p:spPr>
          <a:xfrm>
            <a:off x="4937430" y="3846955"/>
            <a:ext cx="2817062" cy="2241533"/>
          </a:xfrm>
          <a:prstGeom prst="rect"/>
          <a:noFill/>
        </p:spPr>
        <p:txBody>
          <a:bodyPr anchor="t" rtlCol="0" wrap="square">
            <a:noAutofit/>
          </a:bodyPr>
          <a:p>
            <a:r>
              <a:rPr altLang="en-US" sz="2800" lang="zh-CN">
                <a:solidFill>
                  <a:srgbClr val="000080"/>
                </a:solidFill>
                <a:latin typeface="方正公文黑体" charset="0"/>
                <a:ea typeface="方正公文黑体" charset="0"/>
                <a:sym typeface="+mn-ea"/>
              </a:rPr>
              <a:t>——  </a:t>
            </a:r>
            <a:r>
              <a:rPr sz="2800" lang="zh-CN">
                <a:solidFill>
                  <a:srgbClr val="000080"/>
                </a:solidFill>
                <a:latin typeface="方正公文黑体" charset="0"/>
                <a:ea typeface="方正公文黑体" charset="0"/>
                <a:sym typeface="+mn-ea"/>
              </a:rPr>
              <a:t>“老虎”</a:t>
            </a:r>
            <a:endParaRPr sz="2800" lang="zh-CN">
              <a:solidFill>
                <a:srgbClr val="000080"/>
              </a:solidFill>
              <a:latin typeface="方正公文黑体" charset="0"/>
              <a:ea typeface="方正公文黑体" charset="0"/>
              <a:sym typeface="+mn-ea"/>
            </a:endParaRPr>
          </a:p>
          <a:p>
            <a:r>
              <a:rPr altLang="en-US" sz="2800" lang="zh-CN">
                <a:solidFill>
                  <a:srgbClr val="000080"/>
                </a:solidFill>
                <a:latin typeface="方正公文黑体" charset="0"/>
                <a:ea typeface="方正公文黑体" charset="0"/>
                <a:sym typeface="+mn-ea"/>
              </a:rPr>
              <a:t>——  </a:t>
            </a:r>
            <a:r>
              <a:rPr sz="2800" lang="zh-CN">
                <a:solidFill>
                  <a:srgbClr val="000080"/>
                </a:solidFill>
                <a:latin typeface="方正公文黑体" charset="0"/>
                <a:ea typeface="方正公文黑体" charset="0"/>
                <a:sym typeface="+mn-ea"/>
              </a:rPr>
              <a:t>“孔雀”</a:t>
            </a:r>
            <a:endParaRPr sz="2800" lang="zh-CN">
              <a:solidFill>
                <a:srgbClr val="000080"/>
              </a:solidFill>
              <a:latin typeface="方正公文黑体" charset="0"/>
              <a:ea typeface="方正公文黑体" charset="0"/>
              <a:sym typeface="+mn-ea"/>
            </a:endParaRPr>
          </a:p>
          <a:p>
            <a:r>
              <a:rPr altLang="en-US" sz="2800" lang="zh-CN">
                <a:solidFill>
                  <a:srgbClr val="000080"/>
                </a:solidFill>
                <a:latin typeface="方正公文黑体" charset="0"/>
                <a:ea typeface="方正公文黑体" charset="0"/>
                <a:sym typeface="+mn-ea"/>
              </a:rPr>
              <a:t>——  </a:t>
            </a:r>
            <a:r>
              <a:rPr sz="2800" lang="zh-CN">
                <a:solidFill>
                  <a:srgbClr val="000080"/>
                </a:solidFill>
                <a:latin typeface="方正公文黑体" charset="0"/>
                <a:ea typeface="方正公文黑体" charset="0"/>
                <a:sym typeface="+mn-ea"/>
              </a:rPr>
              <a:t>“考拉”</a:t>
            </a:r>
            <a:endParaRPr sz="2800" lang="zh-CN">
              <a:solidFill>
                <a:srgbClr val="000080"/>
              </a:solidFill>
              <a:latin typeface="方正公文黑体" charset="0"/>
              <a:ea typeface="方正公文黑体" charset="0"/>
              <a:sym typeface="+mn-ea"/>
            </a:endParaRPr>
          </a:p>
          <a:p>
            <a:r>
              <a:rPr altLang="en-US" sz="2800" lang="zh-CN">
                <a:solidFill>
                  <a:srgbClr val="000080"/>
                </a:solidFill>
                <a:latin typeface="方正公文黑体" charset="0"/>
                <a:ea typeface="方正公文黑体" charset="0"/>
                <a:sym typeface="+mn-ea"/>
              </a:rPr>
              <a:t>——  </a:t>
            </a:r>
            <a:r>
              <a:rPr sz="2800" lang="zh-CN">
                <a:solidFill>
                  <a:srgbClr val="000080"/>
                </a:solidFill>
                <a:latin typeface="方正公文黑体" charset="0"/>
                <a:ea typeface="方正公文黑体" charset="0"/>
                <a:sym typeface="+mn-ea"/>
              </a:rPr>
              <a:t>“猫头鹰”</a:t>
            </a:r>
            <a:endParaRPr sz="2800" lang="zh-CN">
              <a:solidFill>
                <a:srgbClr val="000080"/>
              </a:solidFill>
              <a:latin typeface="方正公文黑体" charset="0"/>
              <a:ea typeface="方正公文黑体" charset="0"/>
              <a:sym typeface="+mn-ea"/>
            </a:endParaRPr>
          </a:p>
          <a:p>
            <a:r>
              <a:rPr altLang="en-US" sz="2800" lang="zh-CN">
                <a:solidFill>
                  <a:srgbClr val="000080"/>
                </a:solidFill>
                <a:latin typeface="方正公文黑体" charset="0"/>
                <a:ea typeface="方正公文黑体" charset="0"/>
                <a:sym typeface="+mn-ea"/>
              </a:rPr>
              <a:t>——  </a:t>
            </a:r>
            <a:r>
              <a:rPr sz="2800" lang="zh-CN">
                <a:solidFill>
                  <a:srgbClr val="000080"/>
                </a:solidFill>
                <a:latin typeface="方正公文黑体" charset="0"/>
                <a:ea typeface="方正公文黑体" charset="0"/>
                <a:sym typeface="+mn-ea"/>
              </a:rPr>
              <a:t>“变色龙”</a:t>
            </a:r>
            <a:endParaRPr altLang="en-US" sz="2800" lang="zh-CN">
              <a:latin typeface="方正公文黑体" charset="0"/>
              <a:ea typeface="方正公文黑体" charset="0"/>
            </a:endParaRPr>
          </a:p>
        </p:txBody>
      </p:sp>
      <p:sp>
        <p:nvSpPr>
          <p:cNvPr id="1048693" name="文本框 2"/>
          <p:cNvSpPr txBox="1"/>
          <p:nvPr/>
        </p:nvSpPr>
        <p:spPr>
          <a:xfrm>
            <a:off x="666402" y="711838"/>
            <a:ext cx="2540000" cy="583565"/>
          </a:xfrm>
          <a:prstGeom prst="rect"/>
          <a:noFill/>
        </p:spPr>
        <p:txBody>
          <a:bodyPr anchor="t" rtlCol="0" wrap="square">
            <a:spAutoFit/>
          </a:bodyPr>
          <a:p>
            <a:pPr algn="l"/>
            <a:r>
              <a:rPr altLang="en-US" sz="3200" lang="zh-CN">
                <a:solidFill>
                  <a:srgbClr val="000080"/>
                </a:solidFill>
                <a:latin typeface="汉仪旗黑Y2-45W" panose="00020600040101010101" charset="-122"/>
                <a:ea typeface="汉仪旗黑Y2-45W" panose="00020600040101010101" charset="-122"/>
                <a:cs typeface="+mj-ea"/>
              </a:rPr>
              <a:t>常用工具</a:t>
            </a:r>
            <a:endParaRPr altLang="en-US" sz="3200" lang="zh-CN">
              <a:solidFill>
                <a:srgbClr val="000080"/>
              </a:solidFill>
              <a:latin typeface="汉仪旗黑Y2-45W" panose="00020600040101010101" charset="-122"/>
              <a:ea typeface="汉仪旗黑Y2-45W" panose="00020600040101010101" charset="-122"/>
              <a:cs typeface="+mj-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42" presetSubtype="0">
                                  <p:stCondLst>
                                    <p:cond delay="0"/>
                                  </p:stCondLst>
                                  <p:childTnLst>
                                    <p:set>
                                      <p:cBhvr>
                                        <p:cTn dur="1" fill="hold" id="6">
                                          <p:stCondLst>
                                            <p:cond delay="0"/>
                                          </p:stCondLst>
                                        </p:cTn>
                                        <p:tgtEl>
                                          <p:spTgt spid="1048691">
                                            <p:txEl>
                                              <p:pRg st="0" end="0"/>
                                            </p:txEl>
                                          </p:spTgt>
                                        </p:tgtEl>
                                        <p:attrNameLst>
                                          <p:attrName>style.visibility</p:attrName>
                                        </p:attrNameLst>
                                      </p:cBhvr>
                                      <p:to>
                                        <p:strVal val="visible"/>
                                      </p:to>
                                    </p:set>
                                    <p:animEffect transition="in" filter="fade">
                                      <p:cBhvr>
                                        <p:cTn dur="1000" id="7"/>
                                        <p:tgtEl>
                                          <p:spTgt spid="1048691">
                                            <p:txEl>
                                              <p:pRg st="0" end="0"/>
                                            </p:txEl>
                                          </p:spTgt>
                                        </p:tgtEl>
                                      </p:cBhvr>
                                    </p:animEffect>
                                    <p:anim calcmode="lin" valueType="num">
                                      <p:cBhvr>
                                        <p:cTn dur="1000" fill="hold" id="8"/>
                                        <p:tgtEl>
                                          <p:spTgt spid="1048691">
                                            <p:txEl>
                                              <p:pRg st="0" end="0"/>
                                            </p:txEl>
                                          </p:spTgt>
                                        </p:tgtEl>
                                        <p:attrNameLst>
                                          <p:attrName>ppt_x</p:attrName>
                                        </p:attrNameLst>
                                      </p:cBhvr>
                                      <p:tavLst>
                                        <p:tav tm="0">
                                          <p:val>
                                            <p:strVal val="#ppt_x"/>
                                          </p:val>
                                        </p:tav>
                                        <p:tav tm="100000">
                                          <p:val>
                                            <p:strVal val="#ppt_x"/>
                                          </p:val>
                                        </p:tav>
                                      </p:tavLst>
                                    </p:anim>
                                    <p:anim calcmode="lin" valueType="num">
                                      <p:cBhvr>
                                        <p:cTn dur="1000" fill="hold" id="9"/>
                                        <p:tgtEl>
                                          <p:spTgt spid="1048691">
                                            <p:txEl>
                                              <p:pRg st="0" end="0"/>
                                            </p:txEl>
                                          </p:spTgt>
                                        </p:tgtEl>
                                        <p:attrNameLst>
                                          <p:attrName>ppt_y</p:attrName>
                                        </p:attrNameLst>
                                      </p:cBhvr>
                                      <p:tavLst>
                                        <p:tav tm="0">
                                          <p:val>
                                            <p:strVal val="#ppt_y+.1"/>
                                          </p:val>
                                        </p:tav>
                                        <p:tav tm="100000">
                                          <p:val>
                                            <p:strVal val="#ppt_y"/>
                                          </p:val>
                                        </p:tav>
                                      </p:tavLst>
                                    </p:anim>
                                  </p:childTnLst>
                                </p:cTn>
                              </p:par>
                            </p:childTnLst>
                          </p:cTn>
                        </p:par>
                        <p:par>
                          <p:cTn fill="hold" id="10">
                            <p:stCondLst>
                              <p:cond delay="1000"/>
                            </p:stCondLst>
                            <p:childTnLst>
                              <p:par>
                                <p:cTn fill="hold" id="11" nodeType="afterEffect" presetClass="entr" presetID="42" presetSubtype="0">
                                  <p:stCondLst>
                                    <p:cond delay="0"/>
                                  </p:stCondLst>
                                  <p:childTnLst>
                                    <p:set>
                                      <p:cBhvr>
                                        <p:cTn dur="1" fill="hold" id="12">
                                          <p:stCondLst>
                                            <p:cond delay="0"/>
                                          </p:stCondLst>
                                        </p:cTn>
                                        <p:tgtEl>
                                          <p:spTgt spid="1048691">
                                            <p:txEl>
                                              <p:pRg st="1" end="1"/>
                                            </p:txEl>
                                          </p:spTgt>
                                        </p:tgtEl>
                                        <p:attrNameLst>
                                          <p:attrName>style.visibility</p:attrName>
                                        </p:attrNameLst>
                                      </p:cBhvr>
                                      <p:to>
                                        <p:strVal val="visible"/>
                                      </p:to>
                                    </p:set>
                                    <p:animEffect transition="in" filter="fade">
                                      <p:cBhvr>
                                        <p:cTn dur="1000" id="13"/>
                                        <p:tgtEl>
                                          <p:spTgt spid="1048691">
                                            <p:txEl>
                                              <p:pRg st="1" end="1"/>
                                            </p:txEl>
                                          </p:spTgt>
                                        </p:tgtEl>
                                      </p:cBhvr>
                                    </p:animEffect>
                                    <p:anim calcmode="lin" valueType="num">
                                      <p:cBhvr>
                                        <p:cTn dur="1000" fill="hold" id="14"/>
                                        <p:tgtEl>
                                          <p:spTgt spid="1048691">
                                            <p:txEl>
                                              <p:pRg st="1" end="1"/>
                                            </p:txEl>
                                          </p:spTgt>
                                        </p:tgtEl>
                                        <p:attrNameLst>
                                          <p:attrName>ppt_x</p:attrName>
                                        </p:attrNameLst>
                                      </p:cBhvr>
                                      <p:tavLst>
                                        <p:tav tm="0">
                                          <p:val>
                                            <p:strVal val="#ppt_x"/>
                                          </p:val>
                                        </p:tav>
                                        <p:tav tm="100000">
                                          <p:val>
                                            <p:strVal val="#ppt_x"/>
                                          </p:val>
                                        </p:tav>
                                      </p:tavLst>
                                    </p:anim>
                                    <p:anim calcmode="lin" valueType="num">
                                      <p:cBhvr>
                                        <p:cTn dur="1000" fill="hold" id="15"/>
                                        <p:tgtEl>
                                          <p:spTgt spid="1048691">
                                            <p:txEl>
                                              <p:pRg st="1" end="1"/>
                                            </p:txEl>
                                          </p:spTgt>
                                        </p:tgtEl>
                                        <p:attrNameLst>
                                          <p:attrName>ppt_y</p:attrName>
                                        </p:attrNameLst>
                                      </p:cBhvr>
                                      <p:tavLst>
                                        <p:tav tm="0">
                                          <p:val>
                                            <p:strVal val="#ppt_y+.1"/>
                                          </p:val>
                                        </p:tav>
                                        <p:tav tm="100000">
                                          <p:val>
                                            <p:strVal val="#ppt_y"/>
                                          </p:val>
                                        </p:tav>
                                      </p:tavLst>
                                    </p:anim>
                                  </p:childTnLst>
                                </p:cTn>
                              </p:par>
                            </p:childTnLst>
                          </p:cTn>
                        </p:par>
                        <p:par>
                          <p:cTn fill="hold" id="16">
                            <p:stCondLst>
                              <p:cond delay="2000"/>
                            </p:stCondLst>
                            <p:childTnLst>
                              <p:par>
                                <p:cTn fill="hold" id="17" nodeType="afterEffect" presetClass="entr" presetID="42" presetSubtype="0">
                                  <p:stCondLst>
                                    <p:cond delay="0"/>
                                  </p:stCondLst>
                                  <p:childTnLst>
                                    <p:set>
                                      <p:cBhvr>
                                        <p:cTn dur="1" fill="hold" id="18">
                                          <p:stCondLst>
                                            <p:cond delay="0"/>
                                          </p:stCondLst>
                                        </p:cTn>
                                        <p:tgtEl>
                                          <p:spTgt spid="1048691">
                                            <p:txEl>
                                              <p:pRg st="2" end="2"/>
                                            </p:txEl>
                                          </p:spTgt>
                                        </p:tgtEl>
                                        <p:attrNameLst>
                                          <p:attrName>style.visibility</p:attrName>
                                        </p:attrNameLst>
                                      </p:cBhvr>
                                      <p:to>
                                        <p:strVal val="visible"/>
                                      </p:to>
                                    </p:set>
                                    <p:animEffect transition="in" filter="fade">
                                      <p:cBhvr>
                                        <p:cTn dur="1000" id="19"/>
                                        <p:tgtEl>
                                          <p:spTgt spid="1048691">
                                            <p:txEl>
                                              <p:pRg st="2" end="2"/>
                                            </p:txEl>
                                          </p:spTgt>
                                        </p:tgtEl>
                                      </p:cBhvr>
                                    </p:animEffect>
                                    <p:anim calcmode="lin" valueType="num">
                                      <p:cBhvr>
                                        <p:cTn dur="1000" fill="hold" id="20"/>
                                        <p:tgtEl>
                                          <p:spTgt spid="1048691">
                                            <p:txEl>
                                              <p:pRg st="2" end="2"/>
                                            </p:txEl>
                                          </p:spTgt>
                                        </p:tgtEl>
                                        <p:attrNameLst>
                                          <p:attrName>ppt_x</p:attrName>
                                        </p:attrNameLst>
                                      </p:cBhvr>
                                      <p:tavLst>
                                        <p:tav tm="0">
                                          <p:val>
                                            <p:strVal val="#ppt_x"/>
                                          </p:val>
                                        </p:tav>
                                        <p:tav tm="100000">
                                          <p:val>
                                            <p:strVal val="#ppt_x"/>
                                          </p:val>
                                        </p:tav>
                                      </p:tavLst>
                                    </p:anim>
                                    <p:anim calcmode="lin" valueType="num">
                                      <p:cBhvr>
                                        <p:cTn dur="1000" fill="hold" id="21"/>
                                        <p:tgtEl>
                                          <p:spTgt spid="1048691">
                                            <p:txEl>
                                              <p:pRg st="2" end="2"/>
                                            </p:txEl>
                                          </p:spTgt>
                                        </p:tgtEl>
                                        <p:attrNameLst>
                                          <p:attrName>ppt_y</p:attrName>
                                        </p:attrNameLst>
                                      </p:cBhvr>
                                      <p:tavLst>
                                        <p:tav tm="0">
                                          <p:val>
                                            <p:strVal val="#ppt_y+.1"/>
                                          </p:val>
                                        </p:tav>
                                        <p:tav tm="100000">
                                          <p:val>
                                            <p:strVal val="#ppt_y"/>
                                          </p:val>
                                        </p:tav>
                                      </p:tavLst>
                                    </p:anim>
                                  </p:childTnLst>
                                </p:cTn>
                              </p:par>
                            </p:childTnLst>
                          </p:cTn>
                        </p:par>
                        <p:par>
                          <p:cTn fill="hold" id="22">
                            <p:stCondLst>
                              <p:cond delay="3000"/>
                            </p:stCondLst>
                            <p:childTnLst>
                              <p:par>
                                <p:cTn fill="hold" id="23" nodeType="afterEffect" presetClass="entr" presetID="42" presetSubtype="0">
                                  <p:stCondLst>
                                    <p:cond delay="0"/>
                                  </p:stCondLst>
                                  <p:childTnLst>
                                    <p:set>
                                      <p:cBhvr>
                                        <p:cTn dur="1" fill="hold" id="24">
                                          <p:stCondLst>
                                            <p:cond delay="0"/>
                                          </p:stCondLst>
                                        </p:cTn>
                                        <p:tgtEl>
                                          <p:spTgt spid="1048691">
                                            <p:txEl>
                                              <p:pRg st="3" end="3"/>
                                            </p:txEl>
                                          </p:spTgt>
                                        </p:tgtEl>
                                        <p:attrNameLst>
                                          <p:attrName>style.visibility</p:attrName>
                                        </p:attrNameLst>
                                      </p:cBhvr>
                                      <p:to>
                                        <p:strVal val="visible"/>
                                      </p:to>
                                    </p:set>
                                    <p:animEffect transition="in" filter="fade">
                                      <p:cBhvr>
                                        <p:cTn dur="1000" id="25"/>
                                        <p:tgtEl>
                                          <p:spTgt spid="1048691">
                                            <p:txEl>
                                              <p:pRg st="3" end="3"/>
                                            </p:txEl>
                                          </p:spTgt>
                                        </p:tgtEl>
                                      </p:cBhvr>
                                    </p:animEffect>
                                    <p:anim calcmode="lin" valueType="num">
                                      <p:cBhvr>
                                        <p:cTn dur="1000" fill="hold" id="26"/>
                                        <p:tgtEl>
                                          <p:spTgt spid="1048691">
                                            <p:txEl>
                                              <p:pRg st="3" end="3"/>
                                            </p:txEl>
                                          </p:spTgt>
                                        </p:tgtEl>
                                        <p:attrNameLst>
                                          <p:attrName>ppt_x</p:attrName>
                                        </p:attrNameLst>
                                      </p:cBhvr>
                                      <p:tavLst>
                                        <p:tav tm="0">
                                          <p:val>
                                            <p:strVal val="#ppt_x"/>
                                          </p:val>
                                        </p:tav>
                                        <p:tav tm="100000">
                                          <p:val>
                                            <p:strVal val="#ppt_x"/>
                                          </p:val>
                                        </p:tav>
                                      </p:tavLst>
                                    </p:anim>
                                    <p:anim calcmode="lin" valueType="num">
                                      <p:cBhvr>
                                        <p:cTn dur="1000" fill="hold" id="27"/>
                                        <p:tgtEl>
                                          <p:spTgt spid="1048691">
                                            <p:txEl>
                                              <p:pRg st="3" end="3"/>
                                            </p:txEl>
                                          </p:spTgt>
                                        </p:tgtEl>
                                        <p:attrNameLst>
                                          <p:attrName>ppt_y</p:attrName>
                                        </p:attrNameLst>
                                      </p:cBhvr>
                                      <p:tavLst>
                                        <p:tav tm="0">
                                          <p:val>
                                            <p:strVal val="#ppt_y+.1"/>
                                          </p:val>
                                        </p:tav>
                                        <p:tav tm="100000">
                                          <p:val>
                                            <p:strVal val="#ppt_y"/>
                                          </p:val>
                                        </p:tav>
                                      </p:tavLst>
                                    </p:anim>
                                  </p:childTnLst>
                                </p:cTn>
                              </p:par>
                            </p:childTnLst>
                          </p:cTn>
                        </p:par>
                        <p:par>
                          <p:cTn fill="hold" id="28">
                            <p:stCondLst>
                              <p:cond delay="4000"/>
                            </p:stCondLst>
                            <p:childTnLst>
                              <p:par>
                                <p:cTn fill="hold" id="29" nodeType="afterEffect" presetClass="entr" presetID="42" presetSubtype="0">
                                  <p:stCondLst>
                                    <p:cond delay="0"/>
                                  </p:stCondLst>
                                  <p:childTnLst>
                                    <p:set>
                                      <p:cBhvr>
                                        <p:cTn dur="1" fill="hold" id="30">
                                          <p:stCondLst>
                                            <p:cond delay="0"/>
                                          </p:stCondLst>
                                        </p:cTn>
                                        <p:tgtEl>
                                          <p:spTgt spid="1048691">
                                            <p:txEl>
                                              <p:pRg st="4" end="4"/>
                                            </p:txEl>
                                          </p:spTgt>
                                        </p:tgtEl>
                                        <p:attrNameLst>
                                          <p:attrName>style.visibility</p:attrName>
                                        </p:attrNameLst>
                                      </p:cBhvr>
                                      <p:to>
                                        <p:strVal val="visible"/>
                                      </p:to>
                                    </p:set>
                                    <p:animEffect transition="in" filter="fade">
                                      <p:cBhvr>
                                        <p:cTn dur="1000" id="31"/>
                                        <p:tgtEl>
                                          <p:spTgt spid="1048691">
                                            <p:txEl>
                                              <p:pRg st="4" end="4"/>
                                            </p:txEl>
                                          </p:spTgt>
                                        </p:tgtEl>
                                      </p:cBhvr>
                                    </p:animEffect>
                                    <p:anim calcmode="lin" valueType="num">
                                      <p:cBhvr>
                                        <p:cTn dur="1000" fill="hold" id="32"/>
                                        <p:tgtEl>
                                          <p:spTgt spid="1048691">
                                            <p:txEl>
                                              <p:pRg st="4" end="4"/>
                                            </p:txEl>
                                          </p:spTgt>
                                        </p:tgtEl>
                                        <p:attrNameLst>
                                          <p:attrName>ppt_x</p:attrName>
                                        </p:attrNameLst>
                                      </p:cBhvr>
                                      <p:tavLst>
                                        <p:tav tm="0">
                                          <p:val>
                                            <p:strVal val="#ppt_x"/>
                                          </p:val>
                                        </p:tav>
                                        <p:tav tm="100000">
                                          <p:val>
                                            <p:strVal val="#ppt_x"/>
                                          </p:val>
                                        </p:tav>
                                      </p:tavLst>
                                    </p:anim>
                                    <p:anim calcmode="lin" valueType="num">
                                      <p:cBhvr>
                                        <p:cTn dur="1000" fill="hold" id="33"/>
                                        <p:tgtEl>
                                          <p:spTgt spid="104869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fill="hold" id="34">
                      <p:stCondLst>
                        <p:cond delay="indefinite"/>
                      </p:stCondLst>
                      <p:childTnLst>
                        <p:par>
                          <p:cTn fill="hold" id="35">
                            <p:stCondLst>
                              <p:cond delay="0"/>
                            </p:stCondLst>
                            <p:childTnLst>
                              <p:par>
                                <p:cTn fill="hold" id="36" nodeType="clickEffect" presetClass="entr" presetID="23" presetSubtype="16">
                                  <p:stCondLst>
                                    <p:cond delay="0"/>
                                  </p:stCondLst>
                                  <p:childTnLst>
                                    <p:set>
                                      <p:cBhvr>
                                        <p:cTn dur="1000" fill="hold" id="37">
                                          <p:stCondLst>
                                            <p:cond delay="0"/>
                                          </p:stCondLst>
                                        </p:cTn>
                                        <p:tgtEl>
                                          <p:spTgt spid="1048692">
                                            <p:txEl>
                                              <p:pRg st="0" end="0"/>
                                            </p:txEl>
                                          </p:spTgt>
                                        </p:tgtEl>
                                        <p:attrNameLst>
                                          <p:attrName>style.visibility</p:attrName>
                                        </p:attrNameLst>
                                      </p:cBhvr>
                                      <p:to>
                                        <p:strVal val="visible"/>
                                      </p:to>
                                    </p:set>
                                    <p:anim calcmode="lin" valueType="num">
                                      <p:cBhvr>
                                        <p:cTn dur="1000" fill="hold" id="38"/>
                                        <p:tgtEl>
                                          <p:spTgt spid="1048692">
                                            <p:txEl>
                                              <p:pRg st="0" end="0"/>
                                            </p:txEl>
                                          </p:spTgt>
                                        </p:tgtEl>
                                        <p:attrNameLst>
                                          <p:attrName>ppt_w</p:attrName>
                                        </p:attrNameLst>
                                      </p:cBhvr>
                                      <p:tavLst>
                                        <p:tav tm="0">
                                          <p:val>
                                            <p:fltVal val="0.0"/>
                                          </p:val>
                                        </p:tav>
                                        <p:tav tm="100000">
                                          <p:val>
                                            <p:strVal val="#ppt_w"/>
                                          </p:val>
                                        </p:tav>
                                      </p:tavLst>
                                    </p:anim>
                                    <p:anim calcmode="lin" valueType="num">
                                      <p:cBhvr>
                                        <p:cTn dur="1000" fill="hold" id="39"/>
                                        <p:tgtEl>
                                          <p:spTgt spid="1048692">
                                            <p:txEl>
                                              <p:pRg st="0" end="0"/>
                                            </p:txEl>
                                          </p:spTgt>
                                        </p:tgtEl>
                                        <p:attrNameLst>
                                          <p:attrName>ppt_h</p:attrName>
                                        </p:attrNameLst>
                                      </p:cBhvr>
                                      <p:tavLst>
                                        <p:tav tm="0">
                                          <p:val>
                                            <p:fltVal val="0.0"/>
                                          </p:val>
                                        </p:tav>
                                        <p:tav tm="100000">
                                          <p:val>
                                            <p:strVal val="#ppt_h"/>
                                          </p:val>
                                        </p:tav>
                                      </p:tavLst>
                                    </p:anim>
                                  </p:childTnLst>
                                </p:cTn>
                              </p:par>
                            </p:childTnLst>
                          </p:cTn>
                        </p:par>
                        <p:par>
                          <p:cTn fill="hold" id="40">
                            <p:stCondLst>
                              <p:cond delay="1000"/>
                            </p:stCondLst>
                            <p:childTnLst>
                              <p:par>
                                <p:cTn fill="hold" id="41" nodeType="afterEffect" presetClass="entr" presetID="23" presetSubtype="16">
                                  <p:stCondLst>
                                    <p:cond delay="0"/>
                                  </p:stCondLst>
                                  <p:childTnLst>
                                    <p:set>
                                      <p:cBhvr>
                                        <p:cTn dur="1000" fill="hold" id="42">
                                          <p:stCondLst>
                                            <p:cond delay="0"/>
                                          </p:stCondLst>
                                        </p:cTn>
                                        <p:tgtEl>
                                          <p:spTgt spid="1048692">
                                            <p:txEl>
                                              <p:pRg st="1" end="1"/>
                                            </p:txEl>
                                          </p:spTgt>
                                        </p:tgtEl>
                                        <p:attrNameLst>
                                          <p:attrName>style.visibility</p:attrName>
                                        </p:attrNameLst>
                                      </p:cBhvr>
                                      <p:to>
                                        <p:strVal val="visible"/>
                                      </p:to>
                                    </p:set>
                                    <p:anim calcmode="lin" valueType="num">
                                      <p:cBhvr>
                                        <p:cTn dur="1000" fill="hold" id="43"/>
                                        <p:tgtEl>
                                          <p:spTgt spid="1048692">
                                            <p:txEl>
                                              <p:pRg st="1" end="1"/>
                                            </p:txEl>
                                          </p:spTgt>
                                        </p:tgtEl>
                                        <p:attrNameLst>
                                          <p:attrName>ppt_w</p:attrName>
                                        </p:attrNameLst>
                                      </p:cBhvr>
                                      <p:tavLst>
                                        <p:tav tm="0">
                                          <p:val>
                                            <p:fltVal val="0.0"/>
                                          </p:val>
                                        </p:tav>
                                        <p:tav tm="100000">
                                          <p:val>
                                            <p:strVal val="#ppt_w"/>
                                          </p:val>
                                        </p:tav>
                                      </p:tavLst>
                                    </p:anim>
                                    <p:anim calcmode="lin" valueType="num">
                                      <p:cBhvr>
                                        <p:cTn dur="1000" fill="hold" id="44"/>
                                        <p:tgtEl>
                                          <p:spTgt spid="1048692">
                                            <p:txEl>
                                              <p:pRg st="1" end="1"/>
                                            </p:txEl>
                                          </p:spTgt>
                                        </p:tgtEl>
                                        <p:attrNameLst>
                                          <p:attrName>ppt_h</p:attrName>
                                        </p:attrNameLst>
                                      </p:cBhvr>
                                      <p:tavLst>
                                        <p:tav tm="0">
                                          <p:val>
                                            <p:fltVal val="0.0"/>
                                          </p:val>
                                        </p:tav>
                                        <p:tav tm="100000">
                                          <p:val>
                                            <p:strVal val="#ppt_h"/>
                                          </p:val>
                                        </p:tav>
                                      </p:tavLst>
                                    </p:anim>
                                  </p:childTnLst>
                                </p:cTn>
                              </p:par>
                            </p:childTnLst>
                          </p:cTn>
                        </p:par>
                        <p:par>
                          <p:cTn fill="hold" id="45">
                            <p:stCondLst>
                              <p:cond delay="2000"/>
                            </p:stCondLst>
                            <p:childTnLst>
                              <p:par>
                                <p:cTn fill="hold" id="46" nodeType="afterEffect" presetClass="entr" presetID="23" presetSubtype="16">
                                  <p:stCondLst>
                                    <p:cond delay="0"/>
                                  </p:stCondLst>
                                  <p:childTnLst>
                                    <p:set>
                                      <p:cBhvr>
                                        <p:cTn dur="1000" fill="hold" id="47">
                                          <p:stCondLst>
                                            <p:cond delay="0"/>
                                          </p:stCondLst>
                                        </p:cTn>
                                        <p:tgtEl>
                                          <p:spTgt spid="1048692">
                                            <p:txEl>
                                              <p:pRg st="2" end="2"/>
                                            </p:txEl>
                                          </p:spTgt>
                                        </p:tgtEl>
                                        <p:attrNameLst>
                                          <p:attrName>style.visibility</p:attrName>
                                        </p:attrNameLst>
                                      </p:cBhvr>
                                      <p:to>
                                        <p:strVal val="visible"/>
                                      </p:to>
                                    </p:set>
                                    <p:anim calcmode="lin" valueType="num">
                                      <p:cBhvr>
                                        <p:cTn dur="1000" fill="hold" id="48"/>
                                        <p:tgtEl>
                                          <p:spTgt spid="1048692">
                                            <p:txEl>
                                              <p:pRg st="2" end="2"/>
                                            </p:txEl>
                                          </p:spTgt>
                                        </p:tgtEl>
                                        <p:attrNameLst>
                                          <p:attrName>ppt_w</p:attrName>
                                        </p:attrNameLst>
                                      </p:cBhvr>
                                      <p:tavLst>
                                        <p:tav tm="0">
                                          <p:val>
                                            <p:fltVal val="0.0"/>
                                          </p:val>
                                        </p:tav>
                                        <p:tav tm="100000">
                                          <p:val>
                                            <p:strVal val="#ppt_w"/>
                                          </p:val>
                                        </p:tav>
                                      </p:tavLst>
                                    </p:anim>
                                    <p:anim calcmode="lin" valueType="num">
                                      <p:cBhvr>
                                        <p:cTn dur="1000" fill="hold" id="49"/>
                                        <p:tgtEl>
                                          <p:spTgt spid="1048692">
                                            <p:txEl>
                                              <p:pRg st="2" end="2"/>
                                            </p:txEl>
                                          </p:spTgt>
                                        </p:tgtEl>
                                        <p:attrNameLst>
                                          <p:attrName>ppt_h</p:attrName>
                                        </p:attrNameLst>
                                      </p:cBhvr>
                                      <p:tavLst>
                                        <p:tav tm="0">
                                          <p:val>
                                            <p:fltVal val="0.0"/>
                                          </p:val>
                                        </p:tav>
                                        <p:tav tm="100000">
                                          <p:val>
                                            <p:strVal val="#ppt_h"/>
                                          </p:val>
                                        </p:tav>
                                      </p:tavLst>
                                    </p:anim>
                                  </p:childTnLst>
                                </p:cTn>
                              </p:par>
                            </p:childTnLst>
                          </p:cTn>
                        </p:par>
                        <p:par>
                          <p:cTn fill="hold" id="50">
                            <p:stCondLst>
                              <p:cond delay="3000"/>
                            </p:stCondLst>
                            <p:childTnLst>
                              <p:par>
                                <p:cTn fill="hold" id="51" nodeType="afterEffect" presetClass="entr" presetID="23" presetSubtype="16">
                                  <p:stCondLst>
                                    <p:cond delay="0"/>
                                  </p:stCondLst>
                                  <p:childTnLst>
                                    <p:set>
                                      <p:cBhvr>
                                        <p:cTn dur="1000" fill="hold" id="52">
                                          <p:stCondLst>
                                            <p:cond delay="0"/>
                                          </p:stCondLst>
                                        </p:cTn>
                                        <p:tgtEl>
                                          <p:spTgt spid="1048692">
                                            <p:txEl>
                                              <p:pRg st="3" end="3"/>
                                            </p:txEl>
                                          </p:spTgt>
                                        </p:tgtEl>
                                        <p:attrNameLst>
                                          <p:attrName>style.visibility</p:attrName>
                                        </p:attrNameLst>
                                      </p:cBhvr>
                                      <p:to>
                                        <p:strVal val="visible"/>
                                      </p:to>
                                    </p:set>
                                    <p:anim calcmode="lin" valueType="num">
                                      <p:cBhvr>
                                        <p:cTn dur="1000" fill="hold" id="53"/>
                                        <p:tgtEl>
                                          <p:spTgt spid="1048692">
                                            <p:txEl>
                                              <p:pRg st="3" end="3"/>
                                            </p:txEl>
                                          </p:spTgt>
                                        </p:tgtEl>
                                        <p:attrNameLst>
                                          <p:attrName>ppt_w</p:attrName>
                                        </p:attrNameLst>
                                      </p:cBhvr>
                                      <p:tavLst>
                                        <p:tav tm="0">
                                          <p:val>
                                            <p:fltVal val="0.0"/>
                                          </p:val>
                                        </p:tav>
                                        <p:tav tm="100000">
                                          <p:val>
                                            <p:strVal val="#ppt_w"/>
                                          </p:val>
                                        </p:tav>
                                      </p:tavLst>
                                    </p:anim>
                                    <p:anim calcmode="lin" valueType="num">
                                      <p:cBhvr>
                                        <p:cTn dur="1000" fill="hold" id="54"/>
                                        <p:tgtEl>
                                          <p:spTgt spid="1048692">
                                            <p:txEl>
                                              <p:pRg st="3" end="3"/>
                                            </p:txEl>
                                          </p:spTgt>
                                        </p:tgtEl>
                                        <p:attrNameLst>
                                          <p:attrName>ppt_h</p:attrName>
                                        </p:attrNameLst>
                                      </p:cBhvr>
                                      <p:tavLst>
                                        <p:tav tm="0">
                                          <p:val>
                                            <p:fltVal val="0.0"/>
                                          </p:val>
                                        </p:tav>
                                        <p:tav tm="100000">
                                          <p:val>
                                            <p:strVal val="#ppt_h"/>
                                          </p:val>
                                        </p:tav>
                                      </p:tavLst>
                                    </p:anim>
                                  </p:childTnLst>
                                </p:cTn>
                              </p:par>
                            </p:childTnLst>
                          </p:cTn>
                        </p:par>
                        <p:par>
                          <p:cTn fill="hold" id="55">
                            <p:stCondLst>
                              <p:cond delay="4000"/>
                            </p:stCondLst>
                            <p:childTnLst>
                              <p:par>
                                <p:cTn fill="hold" id="56" nodeType="afterEffect" presetClass="entr" presetID="23" presetSubtype="16">
                                  <p:stCondLst>
                                    <p:cond delay="0"/>
                                  </p:stCondLst>
                                  <p:childTnLst>
                                    <p:set>
                                      <p:cBhvr>
                                        <p:cTn dur="1000" fill="hold" id="57">
                                          <p:stCondLst>
                                            <p:cond delay="0"/>
                                          </p:stCondLst>
                                        </p:cTn>
                                        <p:tgtEl>
                                          <p:spTgt spid="1048692">
                                            <p:txEl>
                                              <p:pRg st="4" end="4"/>
                                            </p:txEl>
                                          </p:spTgt>
                                        </p:tgtEl>
                                        <p:attrNameLst>
                                          <p:attrName>style.visibility</p:attrName>
                                        </p:attrNameLst>
                                      </p:cBhvr>
                                      <p:to>
                                        <p:strVal val="visible"/>
                                      </p:to>
                                    </p:set>
                                    <p:anim calcmode="lin" valueType="num">
                                      <p:cBhvr>
                                        <p:cTn dur="1000" fill="hold" id="58"/>
                                        <p:tgtEl>
                                          <p:spTgt spid="1048692">
                                            <p:txEl>
                                              <p:pRg st="4" end="4"/>
                                            </p:txEl>
                                          </p:spTgt>
                                        </p:tgtEl>
                                        <p:attrNameLst>
                                          <p:attrName>ppt_w</p:attrName>
                                        </p:attrNameLst>
                                      </p:cBhvr>
                                      <p:tavLst>
                                        <p:tav tm="0">
                                          <p:val>
                                            <p:fltVal val="0.0"/>
                                          </p:val>
                                        </p:tav>
                                        <p:tav tm="100000">
                                          <p:val>
                                            <p:strVal val="#ppt_w"/>
                                          </p:val>
                                        </p:tav>
                                      </p:tavLst>
                                    </p:anim>
                                    <p:anim calcmode="lin" valueType="num">
                                      <p:cBhvr>
                                        <p:cTn dur="1000" fill="hold" id="59"/>
                                        <p:tgtEl>
                                          <p:spTgt spid="1048692">
                                            <p:txEl>
                                              <p:pRg st="4" end="4"/>
                                            </p:txEl>
                                          </p:spTgt>
                                        </p:tgtEl>
                                        <p:attrNameLst>
                                          <p:attrName>ppt_h</p:attrName>
                                        </p:attrNameLst>
                                      </p:cBhvr>
                                      <p:tavLst>
                                        <p:tav tm="0">
                                          <p:val>
                                            <p:fltVal val="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l="-1000" r="-1000"/>
          </a:stretch>
        </a:blipFill>
        <a:effectLst/>
      </p:bgPr>
    </p:bg>
    <p:spTree>
      <p:nvGrpSpPr>
        <p:cNvPr id="148" name=""/>
        <p:cNvGrpSpPr/>
        <p:nvPr/>
      </p:nvGrpSpPr>
      <p:grpSpPr>
        <a:xfrm>
          <a:off x="0" y="0"/>
          <a:ext cx="0" cy="0"/>
          <a:chOff x="0" y="0"/>
          <a:chExt cx="0" cy="0"/>
        </a:xfrm>
      </p:grpSpPr>
      <p:sp>
        <p:nvSpPr>
          <p:cNvPr id="1048705" name="文本框 1048586"/>
          <p:cNvSpPr txBox="1"/>
          <p:nvPr/>
        </p:nvSpPr>
        <p:spPr>
          <a:xfrm>
            <a:off x="-85244" y="-358139"/>
            <a:ext cx="12277244" cy="929639"/>
          </a:xfrm>
          <a:prstGeom prst="rect"/>
        </p:spPr>
        <p:txBody>
          <a:bodyPr rtlCol="0" wrap="square">
            <a:spAutoFit/>
          </a:bodyPr>
          <a:p>
            <a:r>
              <a:rPr sz="2800" lang="zh-CN">
                <a:solidFill>
                  <a:srgbClr val="000000"/>
                </a:solidFill>
              </a:rPr>
              <a:t>
</a:t>
            </a:r>
            <a:endParaRPr sz="2800" lang="zh-CN">
              <a:solidFill>
                <a:srgbClr val="000000"/>
              </a:solidFill>
            </a:endParaRPr>
          </a:p>
        </p:txBody>
      </p:sp>
      <p:sp>
        <p:nvSpPr>
          <p:cNvPr id="1048706" name="文本框 1048587"/>
          <p:cNvSpPr txBox="1"/>
          <p:nvPr/>
        </p:nvSpPr>
        <p:spPr>
          <a:xfrm>
            <a:off x="622412" y="571499"/>
            <a:ext cx="10498250" cy="5120640"/>
          </a:xfrm>
          <a:prstGeom prst="rect"/>
        </p:spPr>
        <p:txBody>
          <a:bodyPr rtlCol="0" wrap="square">
            <a:spAutoFit/>
          </a:bodyPr>
          <a:p>
            <a:r>
              <a:rPr sz="2800" lang="zh-CN">
                <a:solidFill>
                  <a:srgbClr val="0000FF"/>
                </a:solidFill>
              </a:rPr>
              <a:t>⑧贝尔宾团队角色（测评）
</a:t>
            </a:r>
            <a:endParaRPr sz="2800" lang="zh-CN">
              <a:solidFill>
                <a:srgbClr val="0000FF"/>
              </a:solidFill>
            </a:endParaRPr>
          </a:p>
          <a:p>
            <a:r>
              <a:rPr sz="2800" lang="zh-CN">
                <a:solidFill>
                  <a:srgbClr val="0000FF"/>
                </a:solidFill>
              </a:rPr>
              <a:t>
       贝尔宾团队角色（Belbin Team Roles），亦被称为贝尔宾团队角色表（Belbin Team Inventory）
</a:t>
            </a:r>
            <a:endParaRPr sz="2800" lang="zh-CN">
              <a:solidFill>
                <a:srgbClr val="0000FF"/>
              </a:solidFill>
            </a:endParaRPr>
          </a:p>
          <a:p>
            <a:endParaRPr sz="2800" lang="zh-CN">
              <a:solidFill>
                <a:srgbClr val="0000FF"/>
              </a:solidFill>
            </a:endParaRPr>
          </a:p>
          <a:p>
            <a:r>
              <a:rPr altLang="zh-CN" sz="2800" lang="en-US">
                <a:solidFill>
                  <a:srgbClr val="0000FF"/>
                </a:solidFill>
              </a:rPr>
              <a:t>1 </a:t>
            </a:r>
            <a:r>
              <a:rPr sz="2800" lang="zh-CN">
                <a:solidFill>
                  <a:srgbClr val="0000FF"/>
                </a:solidFill>
              </a:rPr>
              <a:t>智多星PL（Plant）</a:t>
            </a:r>
            <a:endParaRPr sz="2800" lang="zh-CN">
              <a:solidFill>
                <a:srgbClr val="0000FF"/>
              </a:solidFill>
            </a:endParaRPr>
          </a:p>
          <a:p>
            <a:r>
              <a:rPr sz="2800" lang="zh-CN">
                <a:solidFill>
                  <a:srgbClr val="0000FF"/>
                </a:solidFill>
              </a:rPr>
              <a:t>
   智多星创造力强，充当创新者和发明者的角色。</a:t>
            </a:r>
            <a:r>
              <a:rPr b="1" sz="2800" lang="zh-CN">
                <a:solidFill>
                  <a:srgbClr val="0000FF"/>
                </a:solidFill>
              </a:rPr>
              <a:t>
</a:t>
            </a:r>
            <a:endParaRPr sz="2800" lang="zh-CN">
              <a:solidFill>
                <a:srgbClr val="0000FF"/>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55" presetSubtype="0">
                                  <p:stCondLst>
                                    <p:cond delay="0"/>
                                  </p:stCondLst>
                                  <p:childTnLst>
                                    <p:set>
                                      <p:cBhvr>
                                        <p:cTn dur="1" fill="hold" id="6">
                                          <p:stCondLst>
                                            <p:cond delay="0"/>
                                          </p:stCondLst>
                                        </p:cTn>
                                        <p:tgtEl>
                                          <p:spTgt spid="1048706">
                                            <p:txEl>
                                              <p:pRg st="3" end="3"/>
                                            </p:txEl>
                                          </p:spTgt>
                                        </p:tgtEl>
                                        <p:attrNameLst>
                                          <p:attrName>style.visibility</p:attrName>
                                        </p:attrNameLst>
                                      </p:cBhvr>
                                      <p:to>
                                        <p:strVal val="visible"/>
                                      </p:to>
                                    </p:set>
                                    <p:anim calcmode="lin" valueType="num">
                                      <p:cBhvr>
                                        <p:cTn dur="1000" fill="hold" id="7"/>
                                        <p:tgtEl>
                                          <p:spTgt spid="1048706">
                                            <p:txEl>
                                              <p:pRg st="3" end="3"/>
                                            </p:txEl>
                                          </p:spTgt>
                                        </p:tgtEl>
                                        <p:attrNameLst>
                                          <p:attrName>ppt_w</p:attrName>
                                        </p:attrNameLst>
                                      </p:cBhvr>
                                      <p:tavLst>
                                        <p:tav tm="0">
                                          <p:val>
                                            <p:strVal val="#ppt_w*0.70"/>
                                          </p:val>
                                        </p:tav>
                                        <p:tav tm="100000">
                                          <p:val>
                                            <p:strVal val="#ppt_w"/>
                                          </p:val>
                                        </p:tav>
                                      </p:tavLst>
                                    </p:anim>
                                    <p:anim calcmode="lin" valueType="num">
                                      <p:cBhvr>
                                        <p:cTn dur="1000" fill="hold" id="8"/>
                                        <p:tgtEl>
                                          <p:spTgt spid="1048706">
                                            <p:txEl>
                                              <p:pRg st="3" end="3"/>
                                            </p:txEl>
                                          </p:spTgt>
                                        </p:tgtEl>
                                        <p:attrNameLst>
                                          <p:attrName>ppt_h</p:attrName>
                                        </p:attrNameLst>
                                      </p:cBhvr>
                                      <p:tavLst>
                                        <p:tav tm="0">
                                          <p:val>
                                            <p:strVal val="#ppt_h"/>
                                          </p:val>
                                        </p:tav>
                                        <p:tav tm="100000">
                                          <p:val>
                                            <p:strVal val="#ppt_h"/>
                                          </p:val>
                                        </p:tav>
                                      </p:tavLst>
                                    </p:anim>
                                    <p:animEffect transition="in" filter="fade">
                                      <p:cBhvr>
                                        <p:cTn dur="1000" id="9"/>
                                        <p:tgtEl>
                                          <p:spTgt spid="1048706">
                                            <p:txEl>
                                              <p:pRg st="3" end="3"/>
                                            </p:txEl>
                                          </p:spTgt>
                                        </p:tgtEl>
                                      </p:cBhvr>
                                    </p:animEffect>
                                  </p:childTnLst>
                                </p:cTn>
                              </p:par>
                            </p:childTnLst>
                          </p:cTn>
                        </p:par>
                        <p:par>
                          <p:cTn fill="hold" id="10">
                            <p:stCondLst>
                              <p:cond delay="1000"/>
                            </p:stCondLst>
                            <p:childTnLst>
                              <p:par>
                                <p:cTn fill="hold" id="11" nodeType="afterEffect" presetClass="entr" presetID="55" presetSubtype="0">
                                  <p:stCondLst>
                                    <p:cond delay="0"/>
                                  </p:stCondLst>
                                  <p:childTnLst>
                                    <p:set>
                                      <p:cBhvr>
                                        <p:cTn dur="1" fill="hold" id="12">
                                          <p:stCondLst>
                                            <p:cond delay="0"/>
                                          </p:stCondLst>
                                        </p:cTn>
                                        <p:tgtEl>
                                          <p:spTgt spid="1048706">
                                            <p:txEl>
                                              <p:pRg st="4" end="4"/>
                                            </p:txEl>
                                          </p:spTgt>
                                        </p:tgtEl>
                                        <p:attrNameLst>
                                          <p:attrName>style.visibility</p:attrName>
                                        </p:attrNameLst>
                                      </p:cBhvr>
                                      <p:to>
                                        <p:strVal val="visible"/>
                                      </p:to>
                                    </p:set>
                                    <p:anim calcmode="lin" valueType="num">
                                      <p:cBhvr>
                                        <p:cTn dur="1000" fill="hold" id="13"/>
                                        <p:tgtEl>
                                          <p:spTgt spid="1048706">
                                            <p:txEl>
                                              <p:pRg st="4" end="4"/>
                                            </p:txEl>
                                          </p:spTgt>
                                        </p:tgtEl>
                                        <p:attrNameLst>
                                          <p:attrName>ppt_w</p:attrName>
                                        </p:attrNameLst>
                                      </p:cBhvr>
                                      <p:tavLst>
                                        <p:tav tm="0">
                                          <p:val>
                                            <p:strVal val="#ppt_w*0.70"/>
                                          </p:val>
                                        </p:tav>
                                        <p:tav tm="100000">
                                          <p:val>
                                            <p:strVal val="#ppt_w"/>
                                          </p:val>
                                        </p:tav>
                                      </p:tavLst>
                                    </p:anim>
                                    <p:anim calcmode="lin" valueType="num">
                                      <p:cBhvr>
                                        <p:cTn dur="1000" fill="hold" id="14"/>
                                        <p:tgtEl>
                                          <p:spTgt spid="1048706">
                                            <p:txEl>
                                              <p:pRg st="4" end="4"/>
                                            </p:txEl>
                                          </p:spTgt>
                                        </p:tgtEl>
                                        <p:attrNameLst>
                                          <p:attrName>ppt_h</p:attrName>
                                        </p:attrNameLst>
                                      </p:cBhvr>
                                      <p:tavLst>
                                        <p:tav tm="0">
                                          <p:val>
                                            <p:strVal val="#ppt_h"/>
                                          </p:val>
                                        </p:tav>
                                        <p:tav tm="100000">
                                          <p:val>
                                            <p:strVal val="#ppt_h"/>
                                          </p:val>
                                        </p:tav>
                                      </p:tavLst>
                                    </p:anim>
                                    <p:animEffect transition="in" filter="fade">
                                      <p:cBhvr>
                                        <p:cTn dur="1000" id="15"/>
                                        <p:tgtEl>
                                          <p:spTgt spid="10487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l="-16000" r="-16000"/>
          </a:stretch>
        </a:blipFill>
        <a:effectLst/>
      </p:bgPr>
    </p:bg>
    <p:spTree>
      <p:nvGrpSpPr>
        <p:cNvPr id="162" name=""/>
        <p:cNvGrpSpPr/>
        <p:nvPr/>
      </p:nvGrpSpPr>
      <p:grpSpPr>
        <a:xfrm>
          <a:off x="0" y="0"/>
          <a:ext cx="0" cy="0"/>
          <a:chOff x="0" y="0"/>
          <a:chExt cx="0" cy="0"/>
        </a:xfrm>
      </p:grpSpPr>
      <p:sp>
        <p:nvSpPr>
          <p:cNvPr id="1048718" name="文本框 1048599"/>
          <p:cNvSpPr txBox="1"/>
          <p:nvPr/>
        </p:nvSpPr>
        <p:spPr>
          <a:xfrm>
            <a:off x="1162699" y="1354976"/>
            <a:ext cx="9866603" cy="3444241"/>
          </a:xfrm>
          <a:prstGeom prst="rect"/>
        </p:spPr>
        <p:txBody>
          <a:bodyPr rtlCol="0" wrap="square">
            <a:spAutoFit/>
          </a:bodyPr>
          <a:p>
            <a:r>
              <a:rPr altLang="zh-CN" b="0" sz="2800" lang="en-US">
                <a:solidFill>
                  <a:srgbClr val="0000FF"/>
                </a:solidFill>
              </a:rPr>
              <a:t>2 </a:t>
            </a:r>
            <a:r>
              <a:rPr b="0" sz="2800" lang="zh-CN">
                <a:solidFill>
                  <a:srgbClr val="0000FF"/>
                </a:solidFill>
              </a:rPr>
              <a:t>外交家RI（Resource Investigator）
　　外交家是热情的、行动力强的、外向的人。无论公司内外，他们都善于和人打交道。</a:t>
            </a:r>
            <a:endParaRPr b="0" sz="2800" lang="zh-CN">
              <a:solidFill>
                <a:srgbClr val="0000FF"/>
              </a:solidFill>
            </a:endParaRPr>
          </a:p>
          <a:p>
            <a:endParaRPr b="0" sz="2800" lang="zh-CN">
              <a:solidFill>
                <a:srgbClr val="0000FF"/>
              </a:solidFill>
            </a:endParaRPr>
          </a:p>
          <a:p>
            <a:r>
              <a:rPr sz="2800" lang="zh-CN">
                <a:solidFill>
                  <a:srgbClr val="0000FF"/>
                </a:solidFill>
              </a:rPr>
              <a:t>       </a:t>
            </a:r>
            <a:r>
              <a:rPr b="0" sz="2800" lang="zh-CN">
                <a:solidFill>
                  <a:srgbClr val="0000FF"/>
                </a:solidFill>
              </a:rPr>
              <a:t>他们与生俱来是谈判的高手，并且善于挖掘新的机遇、发展人际关系。
</a:t>
            </a:r>
            <a:endParaRPr sz="2800" lang="zh-CN">
              <a:solidFill>
                <a:srgbClr val="0000FF"/>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178" name=""/>
        <p:cNvGrpSpPr/>
        <p:nvPr/>
      </p:nvGrpSpPr>
      <p:grpSpPr>
        <a:xfrm>
          <a:off x="0" y="0"/>
          <a:ext cx="0" cy="0"/>
          <a:chOff x="0" y="0"/>
          <a:chExt cx="0" cy="0"/>
        </a:xfrm>
      </p:grpSpPr>
      <p:sp>
        <p:nvSpPr>
          <p:cNvPr id="1048731" name="文本框 1048625"/>
          <p:cNvSpPr txBox="1"/>
          <p:nvPr/>
        </p:nvSpPr>
        <p:spPr>
          <a:xfrm>
            <a:off x="347445" y="868679"/>
            <a:ext cx="11497110" cy="929640"/>
          </a:xfrm>
          <a:prstGeom prst="rect"/>
        </p:spPr>
        <p:txBody>
          <a:bodyPr rtlCol="0" wrap="square">
            <a:spAutoFit/>
          </a:bodyPr>
          <a:p>
            <a:r>
              <a:rPr b="0" sz="2800" lang="zh-CN">
                <a:solidFill>
                  <a:srgbClr val="FF6600"/>
                </a:solidFill>
              </a:rPr>
              <a:t>
</a:t>
            </a:r>
            <a:endParaRPr b="0" sz="2800" lang="zh-CN">
              <a:solidFill>
                <a:srgbClr val="FF6600"/>
              </a:solidFill>
            </a:endParaRPr>
          </a:p>
        </p:txBody>
      </p:sp>
      <p:sp>
        <p:nvSpPr>
          <p:cNvPr id="1048732" name="文本框 1048626"/>
          <p:cNvSpPr txBox="1"/>
          <p:nvPr/>
        </p:nvSpPr>
        <p:spPr>
          <a:xfrm>
            <a:off x="878439" y="1120766"/>
            <a:ext cx="10677572" cy="4831412"/>
          </a:xfrm>
          <a:prstGeom prst="rect"/>
        </p:spPr>
        <p:txBody>
          <a:bodyPr rtlCol="0" wrap="square">
            <a:noAutofit/>
          </a:bodyPr>
          <a:p>
            <a:r>
              <a:rPr altLang="zh-CN" sz="2800" lang="en-US">
                <a:solidFill>
                  <a:srgbClr val="0000FF"/>
                </a:solidFill>
              </a:rPr>
              <a:t>3 </a:t>
            </a:r>
            <a:r>
              <a:rPr altLang="en-US" sz="2800" lang="zh-CN">
                <a:solidFill>
                  <a:srgbClr val="0000FF"/>
                </a:solidFill>
              </a:rPr>
              <a:t>审议</a:t>
            </a:r>
            <a:r>
              <a:rPr sz="2800" lang="zh-CN">
                <a:solidFill>
                  <a:srgbClr val="0000FF"/>
                </a:solidFill>
              </a:rPr>
              <a:t>员ME（Monitor Evaluator）
　　审议员是态度严肃的、谨慎理智的人，他们有着与生俱来对过份热情的免疫力。他们倾向于三思而后行，做决定较慢。通常他们非常具有批判性思维。善于在考虑周全之后作出明智的决定。
</a:t>
            </a:r>
            <a:r>
              <a:rPr altLang="zh-CN" sz="2800" lang="en-US">
                <a:solidFill>
                  <a:srgbClr val="0000FF"/>
                </a:solidFill>
              </a:rPr>
              <a:t>4 </a:t>
            </a:r>
            <a:r>
              <a:rPr sz="2800" lang="zh-CN">
                <a:solidFill>
                  <a:srgbClr val="0000FF"/>
                </a:solidFill>
              </a:rPr>
              <a:t>协调者CO（Co-ordinator）
　　协调者最突出的特征就是他们能够凝聚团队的力量向共同的目标努力。成熟、值得信赖并且自信，都是他们的代名词。在人际交往中，他们能够很快识别对方的长处所在，并且通过知人善用来达成团队目标。</a:t>
            </a:r>
            <a:endParaRPr sz="2800" lang="zh-CN">
              <a:solidFill>
                <a:srgbClr val="0000FF"/>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192" name=""/>
        <p:cNvGrpSpPr/>
        <p:nvPr/>
      </p:nvGrpSpPr>
      <p:grpSpPr>
        <a:xfrm>
          <a:off x="0" y="0"/>
          <a:ext cx="0" cy="0"/>
          <a:chOff x="0" y="0"/>
          <a:chExt cx="0" cy="0"/>
        </a:xfrm>
      </p:grpSpPr>
      <p:sp>
        <p:nvSpPr>
          <p:cNvPr id="1048744" name="文本框 1048651"/>
          <p:cNvSpPr txBox="1"/>
          <p:nvPr/>
        </p:nvSpPr>
        <p:spPr>
          <a:xfrm>
            <a:off x="-245134" y="60961"/>
            <a:ext cx="12437134" cy="929640"/>
          </a:xfrm>
          <a:prstGeom prst="rect"/>
        </p:spPr>
        <p:txBody>
          <a:bodyPr rtlCol="0" wrap="square">
            <a:spAutoFit/>
          </a:bodyPr>
          <a:p>
            <a:r>
              <a:rPr b="1" sz="2800" lang="zh-CN">
                <a:solidFill>
                  <a:srgbClr val="FF6600"/>
                </a:solidFill>
              </a:rPr>
              <a:t>
</a:t>
            </a:r>
            <a:endParaRPr b="1" sz="2800" lang="zh-CN">
              <a:solidFill>
                <a:srgbClr val="FF6600"/>
              </a:solidFill>
            </a:endParaRPr>
          </a:p>
        </p:txBody>
      </p:sp>
      <p:sp>
        <p:nvSpPr>
          <p:cNvPr id="1048745" name="文本框 1048652"/>
          <p:cNvSpPr txBox="1"/>
          <p:nvPr/>
        </p:nvSpPr>
        <p:spPr>
          <a:xfrm>
            <a:off x="1257076" y="1469113"/>
            <a:ext cx="9677969" cy="3968119"/>
          </a:xfrm>
          <a:prstGeom prst="rect"/>
        </p:spPr>
        <p:txBody>
          <a:bodyPr rtlCol="0" wrap="square">
            <a:noAutofit/>
          </a:bodyPr>
          <a:p>
            <a:r>
              <a:rPr altLang="zh-CN" sz="2800" lang="en-US">
                <a:solidFill>
                  <a:srgbClr val="0000FF"/>
                </a:solidFill>
              </a:rPr>
              <a:t>5</a:t>
            </a:r>
            <a:r>
              <a:rPr altLang="zh-CN" b="1" sz="2800" lang="en-US">
                <a:solidFill>
                  <a:srgbClr val="0000FF"/>
                </a:solidFill>
              </a:rPr>
              <a:t> </a:t>
            </a:r>
            <a:r>
              <a:rPr sz="2800" lang="zh-CN">
                <a:solidFill>
                  <a:srgbClr val="0000FF"/>
                </a:solidFill>
              </a:rPr>
              <a:t>鞭策者SH（Shaper）
　　鞭策者是充满干劲的、精力充沛的、渴望成就的人。通常，他们非常有进取心，性格外向，拥有强大驱动力。
</a:t>
            </a:r>
            <a:r>
              <a:rPr altLang="zh-CN" sz="2800" lang="en-US">
                <a:solidFill>
                  <a:srgbClr val="0000FF"/>
                </a:solidFill>
              </a:rPr>
              <a:t>6 </a:t>
            </a:r>
            <a:r>
              <a:rPr sz="2800" lang="zh-CN">
                <a:solidFill>
                  <a:srgbClr val="0000FF"/>
                </a:solidFill>
              </a:rPr>
              <a:t>凝聚者TW（Teamworker）
　　凝聚者是在团队中给予最大支持的成员。他们性格温和，擅长人际交往并关心他人。他们灵活性强，适应不同环境和人的能力非常强。</a:t>
            </a:r>
            <a:endParaRPr sz="2800" lang="zh-CN">
              <a:solidFill>
                <a:srgbClr val="0000FF"/>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206" name=""/>
        <p:cNvGrpSpPr/>
        <p:nvPr/>
      </p:nvGrpSpPr>
      <p:grpSpPr>
        <a:xfrm>
          <a:off x="0" y="0"/>
          <a:ext cx="0" cy="0"/>
          <a:chOff x="0" y="0"/>
          <a:chExt cx="0" cy="0"/>
        </a:xfrm>
      </p:grpSpPr>
      <p:sp>
        <p:nvSpPr>
          <p:cNvPr id="1048757" name="文本框 1048756"/>
          <p:cNvSpPr txBox="1"/>
          <p:nvPr/>
        </p:nvSpPr>
        <p:spPr>
          <a:xfrm>
            <a:off x="1075330" y="439219"/>
            <a:ext cx="10283789" cy="5861305"/>
          </a:xfrm>
          <a:prstGeom prst="rect"/>
        </p:spPr>
        <p:txBody>
          <a:bodyPr rtlCol="0" wrap="square">
            <a:noAutofit/>
          </a:bodyPr>
          <a:p>
            <a:r>
              <a:rPr sz="2600" lang="zh-CN">
                <a:solidFill>
                  <a:srgbClr val="0000FF"/>
                </a:solidFill>
              </a:rPr>
              <a:t>
</a:t>
            </a:r>
            <a:r>
              <a:rPr altLang="zh-CN" sz="2600" lang="en-US">
                <a:solidFill>
                  <a:srgbClr val="0000FF"/>
                </a:solidFill>
              </a:rPr>
              <a:t>7 </a:t>
            </a:r>
            <a:r>
              <a:rPr sz="2600" lang="zh-CN">
                <a:solidFill>
                  <a:srgbClr val="0000FF"/>
                </a:solidFill>
              </a:rPr>
              <a:t>执行者IMP（Implementer）</a:t>
            </a:r>
            <a:endParaRPr sz="2600" lang="zh-CN">
              <a:solidFill>
                <a:srgbClr val="0000FF"/>
              </a:solidFill>
            </a:endParaRPr>
          </a:p>
          <a:p>
            <a:r>
              <a:rPr sz="2600" lang="zh-CN">
                <a:solidFill>
                  <a:srgbClr val="0000FF"/>
                </a:solidFill>
              </a:rPr>
              <a:t>
</a:t>
            </a:r>
            <a:r>
              <a:rPr altLang="zh-CN" sz="2600" lang="en-US">
                <a:solidFill>
                  <a:srgbClr val="0000FF"/>
                </a:solidFill>
                <a:sym typeface="+mn-ea"/>
              </a:rPr>
              <a:t>        </a:t>
            </a:r>
            <a:r>
              <a:rPr sz="2600" lang="zh-CN">
                <a:solidFill>
                  <a:srgbClr val="0000FF"/>
                </a:solidFill>
              </a:rPr>
              <a:t>执行者是实用主义者，有强烈的自我控制力及纪律意识。</a:t>
            </a:r>
            <a:endParaRPr sz="2600" lang="zh-CN">
              <a:solidFill>
                <a:srgbClr val="0000FF"/>
              </a:solidFill>
            </a:endParaRPr>
          </a:p>
          <a:p>
            <a:r>
              <a:rPr sz="2600" lang="zh-CN">
                <a:solidFill>
                  <a:srgbClr val="0000FF"/>
                </a:solidFill>
              </a:rPr>
              <a:t>
</a:t>
            </a:r>
            <a:r>
              <a:rPr altLang="zh-CN" sz="2600" lang="en-US">
                <a:solidFill>
                  <a:srgbClr val="0000FF"/>
                </a:solidFill>
              </a:rPr>
              <a:t>8 </a:t>
            </a:r>
            <a:r>
              <a:rPr altLang="zh-CN" sz="2600" lang="zh-CN">
                <a:solidFill>
                  <a:srgbClr val="0000FF"/>
                </a:solidFill>
              </a:rPr>
              <a:t>完成者</a:t>
            </a:r>
            <a:r>
              <a:rPr sz="2600" lang="zh-CN">
                <a:solidFill>
                  <a:srgbClr val="0000FF"/>
                </a:solidFill>
              </a:rPr>
              <a:t>CF（Completer Finisher）</a:t>
            </a:r>
            <a:endParaRPr sz="2600" lang="zh-CN">
              <a:solidFill>
                <a:srgbClr val="0000FF"/>
              </a:solidFill>
            </a:endParaRPr>
          </a:p>
          <a:p>
            <a:r>
              <a:rPr sz="2600" lang="zh-CN">
                <a:solidFill>
                  <a:srgbClr val="0000FF"/>
                </a:solidFill>
              </a:rPr>
              <a:t>
</a:t>
            </a:r>
            <a:r>
              <a:rPr altLang="zh-CN" sz="2600" lang="en-US">
                <a:solidFill>
                  <a:srgbClr val="0000FF"/>
                </a:solidFill>
                <a:sym typeface="+mn-ea"/>
              </a:rPr>
              <a:t>        </a:t>
            </a:r>
            <a:r>
              <a:rPr sz="2600" lang="zh-CN">
                <a:solidFill>
                  <a:srgbClr val="0000FF"/>
                </a:solidFill>
              </a:rPr>
              <a:t>完成者是坚持不懈的、注重细节的。他们不太会去做他们认为完成不了的任何事。</a:t>
            </a:r>
            <a:endParaRPr sz="2600" lang="zh-CN">
              <a:solidFill>
                <a:srgbClr val="0000FF"/>
              </a:solidFill>
            </a:endParaRPr>
          </a:p>
          <a:p>
            <a:r>
              <a:rPr sz="2600" lang="zh-CN">
                <a:solidFill>
                  <a:srgbClr val="0000FF"/>
                </a:solidFill>
              </a:rPr>
              <a:t>
</a:t>
            </a:r>
            <a:r>
              <a:rPr altLang="zh-CN" sz="2600" lang="en-US">
                <a:solidFill>
                  <a:srgbClr val="0000FF"/>
                </a:solidFill>
              </a:rPr>
              <a:t>9 </a:t>
            </a:r>
            <a:r>
              <a:rPr sz="2600" lang="zh-CN">
                <a:solidFill>
                  <a:srgbClr val="0000FF"/>
                </a:solidFill>
              </a:rPr>
              <a:t>专业师SP（Specialist）</a:t>
            </a:r>
            <a:endParaRPr sz="2600" lang="zh-CN">
              <a:solidFill>
                <a:srgbClr val="0000FF"/>
              </a:solidFill>
            </a:endParaRPr>
          </a:p>
          <a:p>
            <a:r>
              <a:rPr sz="2600" lang="zh-CN">
                <a:solidFill>
                  <a:srgbClr val="0000FF"/>
                </a:solidFill>
              </a:rPr>
              <a:t>
</a:t>
            </a:r>
            <a:r>
              <a:rPr altLang="zh-CN" sz="2600" lang="en-US">
                <a:solidFill>
                  <a:srgbClr val="0000FF"/>
                </a:solidFill>
              </a:rPr>
              <a:t>        </a:t>
            </a:r>
            <a:r>
              <a:rPr sz="2600" lang="zh-CN">
                <a:solidFill>
                  <a:srgbClr val="0000FF"/>
                </a:solidFill>
              </a:rPr>
              <a:t>专业师是专注的，他们会为自己获得专业技能和知识而感到骄傲。他们首要专注于维持自己的专业度以及对专业知识的不断探究之上。</a:t>
            </a:r>
            <a:r>
              <a:rPr b="1" sz="2600" lang="zh-CN">
                <a:solidFill>
                  <a:srgbClr val="0000FF"/>
                </a:solidFill>
              </a:rPr>
              <a:t>
</a:t>
            </a:r>
            <a:endParaRPr b="1" sz="2600" lang="zh-CN">
              <a:solidFill>
                <a:srgbClr val="0000FF"/>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220" name=""/>
        <p:cNvGrpSpPr/>
        <p:nvPr/>
      </p:nvGrpSpPr>
      <p:grpSpPr>
        <a:xfrm>
          <a:off x="0" y="0"/>
          <a:ext cx="0" cy="0"/>
          <a:chOff x="0" y="0"/>
          <a:chExt cx="0" cy="0"/>
        </a:xfrm>
      </p:grpSpPr>
      <p:sp>
        <p:nvSpPr>
          <p:cNvPr id="1048769" name="文本框 1048768"/>
          <p:cNvSpPr txBox="1"/>
          <p:nvPr/>
        </p:nvSpPr>
        <p:spPr>
          <a:xfrm>
            <a:off x="-118203" y="-388619"/>
            <a:ext cx="12310203" cy="510540"/>
          </a:xfrm>
          <a:prstGeom prst="rect"/>
        </p:spPr>
        <p:txBody>
          <a:bodyPr rtlCol="0" wrap="square">
            <a:spAutoFit/>
          </a:bodyPr>
          <a:p>
            <a:endParaRPr sz="2800" lang="zh-CN">
              <a:solidFill>
                <a:srgbClr val="FF6600"/>
              </a:solidFill>
            </a:endParaRPr>
          </a:p>
        </p:txBody>
      </p:sp>
      <p:sp>
        <p:nvSpPr>
          <p:cNvPr id="1048770" name="文本框 1048769"/>
          <p:cNvSpPr txBox="1"/>
          <p:nvPr/>
        </p:nvSpPr>
        <p:spPr>
          <a:xfrm>
            <a:off x="869639" y="1503679"/>
            <a:ext cx="10452720" cy="3444240"/>
          </a:xfrm>
          <a:prstGeom prst="rect"/>
        </p:spPr>
        <p:txBody>
          <a:bodyPr rtlCol="0" wrap="square">
            <a:spAutoFit/>
          </a:bodyPr>
          <a:p>
            <a:r>
              <a:rPr sz="2800" lang="zh-CN">
                <a:solidFill>
                  <a:srgbClr val="0000FF"/>
                </a:solidFill>
                <a:latin typeface="方正公文黑体"/>
                <a:ea typeface="方正公文黑体"/>
                <a:cs typeface="方正公文黑体"/>
              </a:rPr>
              <a:t>⑨事业能力心理类型测评
</a:t>
            </a:r>
            <a:r>
              <a:rPr altLang="zh-CN" sz="2800" lang="en-US">
                <a:solidFill>
                  <a:srgbClr val="0000FF"/>
                </a:solidFill>
                <a:sym typeface="+mn-ea"/>
              </a:rPr>
              <a:t>        </a:t>
            </a:r>
            <a:r>
              <a:rPr sz="2800" lang="zh-CN">
                <a:solidFill>
                  <a:srgbClr val="0000FF"/>
                </a:solidFill>
                <a:latin typeface="方正公文黑体"/>
                <a:ea typeface="方正公文黑体"/>
                <a:cs typeface="方正公文黑体"/>
              </a:rPr>
              <a:t>本心理测试是由中国现代心理研究所以著名的美国兰德公司（战略研究所）拟制的一套经典心理测试题为蓝本，根据中国人心理特点加以适当改造后形成的心理测试题，目前已被一些著名大公司，如联想、长虹、海尔等公司作为对员工心理测试的重要辅助试卷。</a:t>
            </a:r>
            <a:r>
              <a:rPr b="1" sz="2800" lang="zh-CN">
                <a:solidFill>
                  <a:srgbClr val="0000FF"/>
                </a:solidFill>
                <a:latin typeface="方正公文黑体"/>
                <a:ea typeface="方正公文黑体"/>
                <a:cs typeface="方正公文黑体"/>
              </a:rPr>
              <a:t>
</a:t>
            </a:r>
            <a:endParaRPr b="1" sz="2800" lang="zh-CN">
              <a:solidFill>
                <a:srgbClr val="0000FF"/>
              </a:solidFill>
              <a:latin typeface="方正公文黑体"/>
              <a:ea typeface="方正公文黑体"/>
              <a:cs typeface="方正公文黑体"/>
            </a:endParaRPr>
          </a:p>
        </p:txBody>
      </p:sp>
      <p:sp>
        <p:nvSpPr>
          <p:cNvPr id="1048771" name="文本框 0"/>
          <p:cNvSpPr txBox="1"/>
          <p:nvPr/>
        </p:nvSpPr>
        <p:spPr>
          <a:xfrm>
            <a:off x="11010773" y="5937033"/>
            <a:ext cx="1181348" cy="742129"/>
          </a:xfrm>
          <a:prstGeom prst="rect"/>
          <a:noFill/>
        </p:spPr>
        <p:txBody>
          <a:bodyPr anchor="t" rtlCol="0" wrap="square">
            <a:noAutofit/>
          </a:bodyPr>
          <a:p>
            <a:r>
              <a:rPr altLang="en-US" sz="2800" lang="zh-CN">
                <a:solidFill>
                  <a:srgbClr val="000080"/>
                </a:solidFill>
                <a:hlinkClick r:id="rId2" action="ppaction://hlinksldjump"/>
              </a:rPr>
              <a:t>返回</a:t>
            </a:r>
            <a:endParaRPr altLang="en-US" sz="2800" lang="zh-CN"/>
          </a:p>
        </p:txBody>
      </p:sp>
    </p:spTree>
    <p:custDataLst>
      <p:tags r:id="rId3"/>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234" name=""/>
        <p:cNvGrpSpPr/>
        <p:nvPr/>
      </p:nvGrpSpPr>
      <p:grpSpPr>
        <a:xfrm>
          <a:off x="0" y="0"/>
          <a:ext cx="0" cy="0"/>
          <a:chOff x="0" y="0"/>
          <a:chExt cx="0" cy="0"/>
        </a:xfrm>
      </p:grpSpPr>
      <p:sp>
        <p:nvSpPr>
          <p:cNvPr id="1048783" name="文本框 1048781"/>
          <p:cNvSpPr txBox="1"/>
          <p:nvPr/>
        </p:nvSpPr>
        <p:spPr>
          <a:xfrm>
            <a:off x="1653243" y="1093118"/>
            <a:ext cx="9405351" cy="4985735"/>
          </a:xfrm>
          <a:prstGeom prst="rect"/>
        </p:spPr>
        <p:txBody>
          <a:bodyPr rtlCol="0" wrap="square">
            <a:noAutofit/>
          </a:bodyPr>
          <a:p>
            <a:r>
              <a:rPr altLang="zh-CN" sz="2800" lang="en-US">
                <a:solidFill>
                  <a:srgbClr val="0000FF"/>
                </a:solidFill>
              </a:rPr>
              <a:t>1</a:t>
            </a:r>
            <a:r>
              <a:rPr altLang="zh-CN" sz="2800" lang="en-US">
                <a:solidFill>
                  <a:srgbClr val="0000FF"/>
                </a:solidFill>
              </a:rPr>
              <a:t>.</a:t>
            </a:r>
            <a:r>
              <a:rPr altLang="zh-CN" sz="2800" lang="zh-CN">
                <a:solidFill>
                  <a:srgbClr val="0000FF"/>
                </a:solidFill>
              </a:rPr>
              <a:t>哈</a:t>
            </a:r>
            <a:r>
              <a:rPr altLang="zh-CN" sz="2800" lang="zh-CN">
                <a:solidFill>
                  <a:srgbClr val="0000FF"/>
                </a:solidFill>
              </a:rPr>
              <a:t>尔</a:t>
            </a:r>
            <a:r>
              <a:rPr sz="2800" lang="zh-CN">
                <a:solidFill>
                  <a:srgbClr val="0000FF"/>
                </a:solidFill>
              </a:rPr>
              <a:t>滨凡融科技有限公司</a:t>
            </a:r>
            <a:endParaRPr sz="2700" lang="zh-CN">
              <a:solidFill>
                <a:srgbClr val="0000FF"/>
              </a:solidFill>
            </a:endParaRPr>
          </a:p>
          <a:p>
            <a:r>
              <a:rPr sz="2800" lang="zh-CN">
                <a:solidFill>
                  <a:srgbClr val="0000FF"/>
                </a:solidFill>
              </a:rPr>
              <a:t>（</a:t>
            </a:r>
            <a:r>
              <a:rPr sz="2800" lang="zh-CN">
                <a:solidFill>
                  <a:srgbClr val="0000FF"/>
                </a:solidFill>
              </a:rPr>
              <a:t>黑龙江</a:t>
            </a:r>
            <a:r>
              <a:rPr sz="2800" lang="zh-CN">
                <a:solidFill>
                  <a:srgbClr val="0000FF"/>
                </a:solidFill>
              </a:rPr>
              <a:t>省</a:t>
            </a:r>
            <a:r>
              <a:rPr sz="2800" lang="zh-CN">
                <a:solidFill>
                  <a:srgbClr val="0000FF"/>
                </a:solidFill>
              </a:rPr>
              <a:t>应用</a:t>
            </a:r>
            <a:r>
              <a:rPr sz="2800" lang="zh-CN">
                <a:solidFill>
                  <a:srgbClr val="0000FF"/>
                </a:solidFill>
              </a:rPr>
              <a:t>心理</a:t>
            </a:r>
            <a:r>
              <a:rPr sz="2800" lang="zh-CN">
                <a:solidFill>
                  <a:srgbClr val="0000FF"/>
                </a:solidFill>
              </a:rPr>
              <a:t>学</a:t>
            </a:r>
            <a:r>
              <a:rPr sz="2800" lang="zh-CN">
                <a:solidFill>
                  <a:srgbClr val="0000FF"/>
                </a:solidFill>
              </a:rPr>
              <a:t>会</a:t>
            </a:r>
            <a:r>
              <a:rPr sz="2800" lang="zh-CN">
                <a:solidFill>
                  <a:srgbClr val="0000FF"/>
                </a:solidFill>
              </a:rPr>
              <a:t>会员</a:t>
            </a:r>
            <a:r>
              <a:rPr sz="2800" lang="zh-CN">
                <a:solidFill>
                  <a:srgbClr val="0000FF"/>
                </a:solidFill>
              </a:rPr>
              <a:t>单位</a:t>
            </a:r>
            <a:r>
              <a:rPr sz="2800" lang="zh-CN">
                <a:solidFill>
                  <a:srgbClr val="0000FF"/>
                </a:solidFill>
              </a:rPr>
              <a:t>）</a:t>
            </a:r>
            <a:endParaRPr sz="2700" lang="zh-CN">
              <a:solidFill>
                <a:srgbClr val="0000FF"/>
              </a:solidFill>
            </a:endParaRPr>
          </a:p>
          <a:p>
            <a:r>
              <a:rPr sz="2800" lang="zh-CN">
                <a:solidFill>
                  <a:srgbClr val="0000FF"/>
                </a:solidFill>
              </a:rPr>
              <a:t>我司</a:t>
            </a:r>
            <a:r>
              <a:rPr sz="2800" lang="zh-CN">
                <a:solidFill>
                  <a:srgbClr val="0000FF"/>
                </a:solidFill>
              </a:rPr>
              <a:t>精选</a:t>
            </a:r>
            <a:r>
              <a:rPr sz="2800" lang="zh-CN">
                <a:solidFill>
                  <a:srgbClr val="0000FF"/>
                </a:solidFill>
              </a:rPr>
              <a:t>国际通用</a:t>
            </a:r>
            <a:r>
              <a:rPr sz="2800" lang="zh-CN">
                <a:solidFill>
                  <a:srgbClr val="0000FF"/>
                </a:solidFill>
              </a:rPr>
              <a:t>的</a:t>
            </a:r>
            <a:r>
              <a:rPr sz="2800" lang="zh-CN">
                <a:solidFill>
                  <a:srgbClr val="0000FF"/>
                </a:solidFill>
              </a:rPr>
              <a:t>职业</a:t>
            </a:r>
            <a:r>
              <a:rPr sz="2800" lang="zh-CN">
                <a:solidFill>
                  <a:srgbClr val="0000FF"/>
                </a:solidFill>
              </a:rPr>
              <a:t>测评</a:t>
            </a:r>
            <a:r>
              <a:rPr sz="2800" lang="zh-CN">
                <a:solidFill>
                  <a:srgbClr val="0000FF"/>
                </a:solidFill>
              </a:rPr>
              <a:t>心理学</a:t>
            </a:r>
            <a:r>
              <a:rPr sz="2800" lang="zh-CN">
                <a:solidFill>
                  <a:srgbClr val="0000FF"/>
                </a:solidFill>
              </a:rPr>
              <a:t>题库</a:t>
            </a:r>
            <a:r>
              <a:rPr sz="2800" lang="zh-CN">
                <a:solidFill>
                  <a:srgbClr val="0000FF"/>
                </a:solidFill>
              </a:rPr>
              <a:t>，</a:t>
            </a:r>
            <a:r>
              <a:rPr sz="2800" lang="zh-CN">
                <a:solidFill>
                  <a:srgbClr val="0000FF"/>
                </a:solidFill>
              </a:rPr>
              <a:t>结合</a:t>
            </a:r>
            <a:r>
              <a:rPr sz="2800" lang="zh-CN">
                <a:solidFill>
                  <a:srgbClr val="0000FF"/>
                </a:solidFill>
              </a:rPr>
              <a:t>国内</a:t>
            </a:r>
            <a:r>
              <a:rPr sz="2800" lang="zh-CN">
                <a:solidFill>
                  <a:srgbClr val="0000FF"/>
                </a:solidFill>
              </a:rPr>
              <a:t>业态</a:t>
            </a:r>
            <a:r>
              <a:rPr sz="2800" lang="zh-CN">
                <a:solidFill>
                  <a:srgbClr val="0000FF"/>
                </a:solidFill>
              </a:rPr>
              <a:t>形势</a:t>
            </a:r>
            <a:r>
              <a:rPr sz="2800" lang="zh-CN">
                <a:solidFill>
                  <a:srgbClr val="0000FF"/>
                </a:solidFill>
              </a:rPr>
              <a:t>的</a:t>
            </a:r>
            <a:r>
              <a:rPr sz="2800" lang="zh-CN">
                <a:solidFill>
                  <a:srgbClr val="0000FF"/>
                </a:solidFill>
              </a:rPr>
              <a:t>实际</a:t>
            </a:r>
            <a:r>
              <a:rPr sz="2800" lang="zh-CN">
                <a:solidFill>
                  <a:srgbClr val="0000FF"/>
                </a:solidFill>
              </a:rPr>
              <a:t>情况</a:t>
            </a:r>
            <a:r>
              <a:rPr sz="2800" lang="zh-CN">
                <a:solidFill>
                  <a:srgbClr val="0000FF"/>
                </a:solidFill>
              </a:rPr>
              <a:t>与</a:t>
            </a:r>
            <a:r>
              <a:rPr sz="2800" lang="zh-CN">
                <a:solidFill>
                  <a:srgbClr val="0000FF"/>
                </a:solidFill>
              </a:rPr>
              <a:t>人力资源</a:t>
            </a:r>
            <a:r>
              <a:rPr sz="2800" lang="zh-CN">
                <a:solidFill>
                  <a:srgbClr val="0000FF"/>
                </a:solidFill>
              </a:rPr>
              <a:t>管理</a:t>
            </a:r>
            <a:r>
              <a:rPr sz="2800" lang="zh-CN">
                <a:solidFill>
                  <a:srgbClr val="0000FF"/>
                </a:solidFill>
              </a:rPr>
              <a:t>学</a:t>
            </a:r>
            <a:r>
              <a:rPr sz="2800" lang="zh-CN">
                <a:solidFill>
                  <a:srgbClr val="0000FF"/>
                </a:solidFill>
              </a:rPr>
              <a:t>特定</a:t>
            </a:r>
            <a:r>
              <a:rPr sz="2800" lang="zh-CN">
                <a:solidFill>
                  <a:srgbClr val="0000FF"/>
                </a:solidFill>
              </a:rPr>
              <a:t>模块</a:t>
            </a:r>
            <a:r>
              <a:rPr sz="2800" lang="zh-CN">
                <a:solidFill>
                  <a:srgbClr val="0000FF"/>
                </a:solidFill>
              </a:rPr>
              <a:t>的</a:t>
            </a:r>
            <a:r>
              <a:rPr sz="2800" lang="zh-CN">
                <a:solidFill>
                  <a:srgbClr val="0000FF"/>
                </a:solidFill>
              </a:rPr>
              <a:t>内容</a:t>
            </a:r>
            <a:r>
              <a:rPr sz="2800" lang="zh-CN">
                <a:solidFill>
                  <a:srgbClr val="0000FF"/>
                </a:solidFill>
              </a:rPr>
              <a:t>，</a:t>
            </a:r>
            <a:r>
              <a:rPr sz="2800" lang="zh-CN">
                <a:solidFill>
                  <a:srgbClr val="0000FF"/>
                </a:solidFill>
              </a:rPr>
              <a:t>在</a:t>
            </a:r>
            <a:r>
              <a:rPr sz="2800" lang="zh-CN">
                <a:solidFill>
                  <a:srgbClr val="0000FF"/>
                </a:solidFill>
              </a:rPr>
              <a:t>人工智能</a:t>
            </a:r>
            <a:r>
              <a:rPr sz="2800" lang="zh-CN">
                <a:solidFill>
                  <a:srgbClr val="0000FF"/>
                </a:solidFill>
              </a:rPr>
              <a:t>趋势</a:t>
            </a:r>
            <a:r>
              <a:rPr sz="2800" lang="zh-CN">
                <a:solidFill>
                  <a:srgbClr val="0000FF"/>
                </a:solidFill>
              </a:rPr>
              <a:t>所形成</a:t>
            </a:r>
            <a:r>
              <a:rPr sz="2800" lang="zh-CN">
                <a:solidFill>
                  <a:srgbClr val="0000FF"/>
                </a:solidFill>
              </a:rPr>
              <a:t>新</a:t>
            </a:r>
            <a:r>
              <a:rPr sz="2800" lang="zh-CN">
                <a:solidFill>
                  <a:srgbClr val="0000FF"/>
                </a:solidFill>
              </a:rPr>
              <a:t>的</a:t>
            </a:r>
            <a:r>
              <a:rPr sz="2800" lang="zh-CN">
                <a:solidFill>
                  <a:srgbClr val="0000FF"/>
                </a:solidFill>
              </a:rPr>
              <a:t>就业</a:t>
            </a:r>
            <a:r>
              <a:rPr sz="2800" lang="zh-CN">
                <a:solidFill>
                  <a:srgbClr val="0000FF"/>
                </a:solidFill>
              </a:rPr>
              <a:t>形势</a:t>
            </a:r>
            <a:r>
              <a:rPr sz="2800" lang="zh-CN">
                <a:solidFill>
                  <a:srgbClr val="0000FF"/>
                </a:solidFill>
              </a:rPr>
              <a:t>下</a:t>
            </a:r>
            <a:r>
              <a:rPr sz="2800" lang="zh-CN">
                <a:solidFill>
                  <a:srgbClr val="0000FF"/>
                </a:solidFill>
              </a:rPr>
              <a:t>，</a:t>
            </a:r>
            <a:r>
              <a:rPr sz="2800" lang="zh-CN">
                <a:solidFill>
                  <a:srgbClr val="0000FF"/>
                </a:solidFill>
              </a:rPr>
              <a:t>推出</a:t>
            </a:r>
            <a:r>
              <a:rPr sz="2800" lang="zh-CN">
                <a:solidFill>
                  <a:srgbClr val="0000FF"/>
                </a:solidFill>
              </a:rPr>
              <a:t>类</a:t>
            </a:r>
            <a:r>
              <a:rPr sz="2800" lang="zh-CN">
                <a:solidFill>
                  <a:srgbClr val="0000FF"/>
                </a:solidFill>
              </a:rPr>
              <a:t>全息化</a:t>
            </a:r>
            <a:r>
              <a:rPr sz="2800" lang="zh-CN">
                <a:solidFill>
                  <a:srgbClr val="0000FF"/>
                </a:solidFill>
              </a:rPr>
              <a:t>多维度的职业测评</a:t>
            </a:r>
            <a:r>
              <a:rPr sz="2800" lang="zh-CN">
                <a:solidFill>
                  <a:srgbClr val="0000FF"/>
                </a:solidFill>
              </a:rPr>
              <a:t>软件</a:t>
            </a:r>
            <a:r>
              <a:rPr sz="2800" lang="zh-CN">
                <a:solidFill>
                  <a:srgbClr val="0000FF"/>
                </a:solidFill>
              </a:rPr>
              <a:t>程序</a:t>
            </a:r>
            <a:r>
              <a:rPr sz="2800" lang="zh-CN">
                <a:solidFill>
                  <a:srgbClr val="0000FF"/>
                </a:solidFill>
              </a:rPr>
              <a:t>；</a:t>
            </a:r>
            <a:r>
              <a:rPr sz="2800" lang="zh-CN">
                <a:solidFill>
                  <a:srgbClr val="0000FF"/>
                </a:solidFill>
              </a:rPr>
              <a:t>多维度</a:t>
            </a:r>
            <a:r>
              <a:rPr sz="2800" lang="zh-CN">
                <a:solidFill>
                  <a:srgbClr val="0000FF"/>
                </a:solidFill>
              </a:rPr>
              <a:t>测评结果重合区域</a:t>
            </a:r>
            <a:r>
              <a:rPr sz="2800" lang="zh-CN">
                <a:solidFill>
                  <a:srgbClr val="0000FF"/>
                </a:solidFill>
              </a:rPr>
              <a:t>映射</a:t>
            </a:r>
            <a:r>
              <a:rPr sz="2800" lang="zh-CN">
                <a:solidFill>
                  <a:srgbClr val="0000FF"/>
                </a:solidFill>
              </a:rPr>
              <a:t>的</a:t>
            </a:r>
            <a:r>
              <a:rPr sz="2800" lang="zh-CN">
                <a:solidFill>
                  <a:srgbClr val="0000FF"/>
                </a:solidFill>
              </a:rPr>
              <a:t>数据</a:t>
            </a:r>
            <a:r>
              <a:rPr sz="2800" lang="zh-CN">
                <a:solidFill>
                  <a:srgbClr val="0000FF"/>
                </a:solidFill>
              </a:rPr>
              <a:t>信息</a:t>
            </a:r>
            <a:r>
              <a:rPr sz="2800" lang="zh-CN">
                <a:solidFill>
                  <a:srgbClr val="0000FF"/>
                </a:solidFill>
              </a:rPr>
              <a:t>，</a:t>
            </a:r>
            <a:r>
              <a:rPr sz="2800" lang="zh-CN">
                <a:solidFill>
                  <a:srgbClr val="0000FF"/>
                </a:solidFill>
              </a:rPr>
              <a:t>可以</a:t>
            </a:r>
            <a:r>
              <a:rPr sz="2800" lang="zh-CN">
                <a:solidFill>
                  <a:srgbClr val="0000FF"/>
                </a:solidFill>
              </a:rPr>
              <a:t>作为</a:t>
            </a:r>
            <a:r>
              <a:rPr sz="2800" lang="zh-CN">
                <a:solidFill>
                  <a:srgbClr val="0000FF"/>
                </a:solidFill>
              </a:rPr>
              <a:t>学生</a:t>
            </a:r>
            <a:r>
              <a:rPr sz="2800" lang="zh-CN">
                <a:solidFill>
                  <a:srgbClr val="0000FF"/>
                </a:solidFill>
              </a:rPr>
              <a:t>职业</a:t>
            </a:r>
            <a:r>
              <a:rPr sz="2800" lang="zh-CN">
                <a:solidFill>
                  <a:srgbClr val="0000FF"/>
                </a:solidFill>
              </a:rPr>
              <a:t>生涯</a:t>
            </a:r>
            <a:r>
              <a:rPr sz="2800" lang="zh-CN">
                <a:solidFill>
                  <a:srgbClr val="0000FF"/>
                </a:solidFill>
              </a:rPr>
              <a:t>规划</a:t>
            </a:r>
            <a:r>
              <a:rPr sz="2800" lang="zh-CN">
                <a:solidFill>
                  <a:srgbClr val="0000FF"/>
                </a:solidFill>
              </a:rPr>
              <a:t>起点</a:t>
            </a:r>
            <a:r>
              <a:rPr sz="2800" lang="zh-CN">
                <a:solidFill>
                  <a:srgbClr val="0000FF"/>
                </a:solidFill>
              </a:rPr>
              <a:t>前端</a:t>
            </a:r>
            <a:r>
              <a:rPr sz="2800" lang="zh-CN">
                <a:solidFill>
                  <a:srgbClr val="0000FF"/>
                </a:solidFill>
              </a:rPr>
              <a:t>重要</a:t>
            </a:r>
            <a:r>
              <a:rPr sz="2800" lang="zh-CN">
                <a:solidFill>
                  <a:srgbClr val="0000FF"/>
                </a:solidFill>
              </a:rPr>
              <a:t>的</a:t>
            </a:r>
            <a:r>
              <a:rPr sz="2800" lang="zh-CN">
                <a:solidFill>
                  <a:srgbClr val="0000FF"/>
                </a:solidFill>
              </a:rPr>
              <a:t>指导</a:t>
            </a:r>
            <a:r>
              <a:rPr sz="2800" lang="zh-CN">
                <a:solidFill>
                  <a:srgbClr val="0000FF"/>
                </a:solidFill>
              </a:rPr>
              <a:t>依据</a:t>
            </a:r>
            <a:r>
              <a:rPr sz="2800" lang="zh-CN">
                <a:solidFill>
                  <a:srgbClr val="0000FF"/>
                </a:solidFill>
              </a:rPr>
              <a:t>；</a:t>
            </a:r>
            <a:r>
              <a:rPr sz="2800" lang="zh-CN">
                <a:solidFill>
                  <a:srgbClr val="0000FF"/>
                </a:solidFill>
              </a:rPr>
              <a:t>同时</a:t>
            </a:r>
            <a:r>
              <a:rPr sz="2800" lang="zh-CN">
                <a:solidFill>
                  <a:srgbClr val="0000FF"/>
                </a:solidFill>
              </a:rPr>
              <a:t>推出</a:t>
            </a:r>
            <a:r>
              <a:rPr sz="2800" lang="zh-CN">
                <a:solidFill>
                  <a:srgbClr val="0000FF"/>
                </a:solidFill>
              </a:rPr>
              <a:t>心理健康</a:t>
            </a:r>
            <a:r>
              <a:rPr sz="2800" lang="zh-CN">
                <a:solidFill>
                  <a:srgbClr val="0000FF"/>
                </a:solidFill>
              </a:rPr>
              <a:t>症状</a:t>
            </a:r>
            <a:r>
              <a:rPr sz="2800" lang="zh-CN">
                <a:solidFill>
                  <a:srgbClr val="0000FF"/>
                </a:solidFill>
              </a:rPr>
              <a:t>筛查</a:t>
            </a:r>
            <a:r>
              <a:rPr sz="2800" lang="zh-CN">
                <a:solidFill>
                  <a:srgbClr val="0000FF"/>
                </a:solidFill>
              </a:rPr>
              <a:t>软件</a:t>
            </a:r>
            <a:r>
              <a:rPr sz="2800" lang="zh-CN">
                <a:solidFill>
                  <a:srgbClr val="0000FF"/>
                </a:solidFill>
              </a:rPr>
              <a:t>和</a:t>
            </a:r>
            <a:r>
              <a:rPr sz="2800" lang="zh-CN">
                <a:solidFill>
                  <a:srgbClr val="0000FF"/>
                </a:solidFill>
              </a:rPr>
              <a:t>自杀</a:t>
            </a:r>
            <a:r>
              <a:rPr sz="2800" lang="zh-CN">
                <a:solidFill>
                  <a:srgbClr val="0000FF"/>
                </a:solidFill>
              </a:rPr>
              <a:t>态度</a:t>
            </a:r>
            <a:r>
              <a:rPr sz="2800" lang="zh-CN">
                <a:solidFill>
                  <a:srgbClr val="0000FF"/>
                </a:solidFill>
              </a:rPr>
              <a:t>倾向</a:t>
            </a:r>
            <a:r>
              <a:rPr sz="2800" lang="zh-CN">
                <a:solidFill>
                  <a:srgbClr val="0000FF"/>
                </a:solidFill>
              </a:rPr>
              <a:t>测评</a:t>
            </a:r>
            <a:r>
              <a:rPr sz="2800" lang="zh-CN">
                <a:solidFill>
                  <a:srgbClr val="0000FF"/>
                </a:solidFill>
              </a:rPr>
              <a:t>两个</a:t>
            </a:r>
            <a:r>
              <a:rPr sz="2800" lang="zh-CN">
                <a:solidFill>
                  <a:srgbClr val="0000FF"/>
                </a:solidFill>
              </a:rPr>
              <a:t>辅助</a:t>
            </a:r>
            <a:r>
              <a:rPr sz="2800" lang="zh-CN">
                <a:solidFill>
                  <a:srgbClr val="0000FF"/>
                </a:solidFill>
              </a:rPr>
              <a:t>测评</a:t>
            </a:r>
            <a:r>
              <a:rPr sz="2800" lang="zh-CN">
                <a:solidFill>
                  <a:srgbClr val="0000FF"/>
                </a:solidFill>
              </a:rPr>
              <a:t>软件</a:t>
            </a:r>
            <a:r>
              <a:rPr sz="2800" lang="zh-CN">
                <a:solidFill>
                  <a:srgbClr val="0000FF"/>
                </a:solidFill>
              </a:rPr>
              <a:t>，</a:t>
            </a:r>
            <a:r>
              <a:rPr sz="2800" lang="zh-CN">
                <a:solidFill>
                  <a:srgbClr val="0000FF"/>
                </a:solidFill>
              </a:rPr>
              <a:t>提供</a:t>
            </a:r>
            <a:r>
              <a:rPr sz="2800" lang="zh-CN">
                <a:solidFill>
                  <a:srgbClr val="0000FF"/>
                </a:solidFill>
              </a:rPr>
              <a:t>跟进</a:t>
            </a:r>
            <a:r>
              <a:rPr sz="2800" lang="zh-CN">
                <a:solidFill>
                  <a:srgbClr val="0000FF"/>
                </a:solidFill>
              </a:rPr>
              <a:t>解读</a:t>
            </a:r>
            <a:r>
              <a:rPr sz="2800" lang="zh-CN">
                <a:solidFill>
                  <a:srgbClr val="0000FF"/>
                </a:solidFill>
              </a:rPr>
              <a:t>服务</a:t>
            </a:r>
            <a:r>
              <a:rPr sz="2800" lang="zh-CN">
                <a:solidFill>
                  <a:srgbClr val="0000FF"/>
                </a:solidFill>
              </a:rPr>
              <a:t>。</a:t>
            </a:r>
            <a:r>
              <a:rPr sz="2800" lang="zh-CN">
                <a:solidFill>
                  <a:srgbClr val="0000FF"/>
                </a:solidFill>
              </a:rPr>
              <a:t>本产品</a:t>
            </a:r>
            <a:r>
              <a:rPr sz="2800" lang="zh-CN">
                <a:solidFill>
                  <a:srgbClr val="0000FF"/>
                </a:solidFill>
              </a:rPr>
              <a:t>既</a:t>
            </a:r>
            <a:r>
              <a:rPr sz="2800" lang="zh-CN">
                <a:solidFill>
                  <a:srgbClr val="0000FF"/>
                </a:solidFill>
              </a:rPr>
              <a:t>服务于</a:t>
            </a:r>
            <a:r>
              <a:rPr sz="2800" lang="zh-CN">
                <a:solidFill>
                  <a:srgbClr val="0000FF"/>
                </a:solidFill>
              </a:rPr>
              <a:t>职业</a:t>
            </a:r>
            <a:r>
              <a:rPr sz="2800" lang="zh-CN">
                <a:solidFill>
                  <a:srgbClr val="0000FF"/>
                </a:solidFill>
              </a:rPr>
              <a:t>生涯</a:t>
            </a:r>
            <a:r>
              <a:rPr sz="2800" lang="zh-CN">
                <a:solidFill>
                  <a:srgbClr val="0000FF"/>
                </a:solidFill>
              </a:rPr>
              <a:t>规划</a:t>
            </a:r>
            <a:r>
              <a:rPr sz="2800" lang="zh-CN">
                <a:solidFill>
                  <a:srgbClr val="0000FF"/>
                </a:solidFill>
              </a:rPr>
              <a:t>领域</a:t>
            </a:r>
            <a:r>
              <a:rPr sz="2800" lang="zh-CN">
                <a:solidFill>
                  <a:srgbClr val="0000FF"/>
                </a:solidFill>
              </a:rPr>
              <a:t>的</a:t>
            </a:r>
            <a:r>
              <a:rPr sz="2800" lang="zh-CN">
                <a:solidFill>
                  <a:srgbClr val="0000FF"/>
                </a:solidFill>
              </a:rPr>
              <a:t>职业定位</a:t>
            </a:r>
            <a:r>
              <a:rPr sz="2800" lang="zh-CN">
                <a:solidFill>
                  <a:srgbClr val="0000FF"/>
                </a:solidFill>
              </a:rPr>
              <a:t>、</a:t>
            </a:r>
            <a:r>
              <a:rPr sz="2800" lang="zh-CN">
                <a:solidFill>
                  <a:srgbClr val="0000FF"/>
                </a:solidFill>
              </a:rPr>
              <a:t>目标</a:t>
            </a:r>
            <a:r>
              <a:rPr sz="2800" lang="zh-CN">
                <a:solidFill>
                  <a:srgbClr val="0000FF"/>
                </a:solidFill>
              </a:rPr>
              <a:t>设定</a:t>
            </a:r>
            <a:r>
              <a:rPr sz="2800" lang="zh-CN">
                <a:solidFill>
                  <a:srgbClr val="0000FF"/>
                </a:solidFill>
              </a:rPr>
              <a:t>、</a:t>
            </a:r>
            <a:r>
              <a:rPr sz="2800" lang="zh-CN">
                <a:solidFill>
                  <a:srgbClr val="0000FF"/>
                </a:solidFill>
              </a:rPr>
              <a:t>通道</a:t>
            </a:r>
            <a:r>
              <a:rPr sz="2800" lang="zh-CN">
                <a:solidFill>
                  <a:srgbClr val="0000FF"/>
                </a:solidFill>
              </a:rPr>
              <a:t>设计</a:t>
            </a:r>
            <a:r>
              <a:rPr sz="2800" lang="zh-CN">
                <a:solidFill>
                  <a:srgbClr val="0000FF"/>
                </a:solidFill>
              </a:rPr>
              <a:t>及</a:t>
            </a:r>
            <a:r>
              <a:rPr sz="2800" lang="zh-CN">
                <a:solidFill>
                  <a:srgbClr val="0000FF"/>
                </a:solidFill>
              </a:rPr>
              <a:t>未来</a:t>
            </a:r>
            <a:r>
              <a:rPr sz="2800" lang="zh-CN">
                <a:solidFill>
                  <a:srgbClr val="0000FF"/>
                </a:solidFill>
              </a:rPr>
              <a:t>职场</a:t>
            </a:r>
            <a:r>
              <a:rPr sz="2800" lang="zh-CN">
                <a:solidFill>
                  <a:srgbClr val="0000FF"/>
                </a:solidFill>
              </a:rPr>
              <a:t>晋升</a:t>
            </a:r>
            <a:r>
              <a:rPr sz="2800" lang="zh-CN">
                <a:solidFill>
                  <a:srgbClr val="0000FF"/>
                </a:solidFill>
              </a:rPr>
              <a:t>通道</a:t>
            </a:r>
            <a:r>
              <a:rPr sz="2800" lang="zh-CN">
                <a:solidFill>
                  <a:srgbClr val="0000FF"/>
                </a:solidFill>
              </a:rPr>
              <a:t>的</a:t>
            </a:r>
            <a:r>
              <a:rPr sz="2800" lang="zh-CN">
                <a:solidFill>
                  <a:srgbClr val="0000FF"/>
                </a:solidFill>
              </a:rPr>
              <a:t>铺垫</a:t>
            </a:r>
            <a:r>
              <a:rPr sz="2800" lang="zh-CN">
                <a:solidFill>
                  <a:srgbClr val="0000FF"/>
                </a:solidFill>
              </a:rPr>
              <a:t>与</a:t>
            </a:r>
            <a:r>
              <a:rPr sz="2800" lang="zh-CN">
                <a:solidFill>
                  <a:srgbClr val="0000FF"/>
                </a:solidFill>
              </a:rPr>
              <a:t>搭建</a:t>
            </a:r>
            <a:r>
              <a:rPr sz="2800" lang="zh-CN">
                <a:solidFill>
                  <a:srgbClr val="0000FF"/>
                </a:solidFill>
              </a:rPr>
              <a:t>；</a:t>
            </a:r>
            <a:r>
              <a:rPr sz="2800" lang="zh-CN">
                <a:solidFill>
                  <a:srgbClr val="0000FF"/>
                </a:solidFill>
              </a:rPr>
              <a:t>又</a:t>
            </a:r>
            <a:r>
              <a:rPr sz="2800" lang="zh-CN">
                <a:solidFill>
                  <a:srgbClr val="0000FF"/>
                </a:solidFill>
              </a:rPr>
              <a:t>可以</a:t>
            </a:r>
            <a:r>
              <a:rPr sz="2800" lang="zh-CN">
                <a:solidFill>
                  <a:srgbClr val="0000FF"/>
                </a:solidFill>
              </a:rPr>
              <a:t>为</a:t>
            </a:r>
            <a:r>
              <a:rPr sz="2800" lang="zh-CN">
                <a:solidFill>
                  <a:srgbClr val="0000FF"/>
                </a:solidFill>
              </a:rPr>
              <a:t>在校生</a:t>
            </a:r>
            <a:r>
              <a:rPr sz="2800" lang="zh-CN">
                <a:solidFill>
                  <a:srgbClr val="0000FF"/>
                </a:solidFill>
              </a:rPr>
              <a:t>的</a:t>
            </a:r>
            <a:r>
              <a:rPr sz="2800" lang="zh-CN">
                <a:solidFill>
                  <a:srgbClr val="0000FF"/>
                </a:solidFill>
              </a:rPr>
              <a:t>校园</a:t>
            </a:r>
            <a:r>
              <a:rPr sz="2800" lang="zh-CN">
                <a:solidFill>
                  <a:srgbClr val="0000FF"/>
                </a:solidFill>
              </a:rPr>
              <a:t>管理</a:t>
            </a:r>
            <a:r>
              <a:rPr sz="2800" lang="zh-CN">
                <a:solidFill>
                  <a:srgbClr val="0000FF"/>
                </a:solidFill>
              </a:rPr>
              <a:t>提供</a:t>
            </a:r>
            <a:r>
              <a:rPr sz="2800" lang="zh-CN">
                <a:solidFill>
                  <a:srgbClr val="0000FF"/>
                </a:solidFill>
              </a:rPr>
              <a:t>更加</a:t>
            </a:r>
            <a:r>
              <a:rPr sz="2800" lang="zh-CN">
                <a:solidFill>
                  <a:srgbClr val="0000FF"/>
                </a:solidFill>
              </a:rPr>
              <a:t>全面</a:t>
            </a:r>
            <a:r>
              <a:rPr sz="2800" lang="zh-CN">
                <a:solidFill>
                  <a:srgbClr val="0000FF"/>
                </a:solidFill>
              </a:rPr>
              <a:t>的</a:t>
            </a:r>
            <a:r>
              <a:rPr sz="2800" lang="zh-CN">
                <a:solidFill>
                  <a:srgbClr val="0000FF"/>
                </a:solidFill>
              </a:rPr>
              <a:t>辅助</a:t>
            </a:r>
            <a:r>
              <a:rPr sz="2800" lang="zh-CN">
                <a:solidFill>
                  <a:srgbClr val="0000FF"/>
                </a:solidFill>
              </a:rPr>
              <a:t>服务</a:t>
            </a:r>
            <a:r>
              <a:rPr sz="2800" lang="zh-CN">
                <a:solidFill>
                  <a:srgbClr val="0000FF"/>
                </a:solidFill>
              </a:rPr>
              <a:t>。</a:t>
            </a:r>
            <a:r>
              <a:rPr sz="2700" lang="zh-CN">
                <a:solidFill>
                  <a:srgbClr val="0000FF"/>
                </a:solidFill>
              </a:rPr>
              <a:t>
</a:t>
            </a:r>
            <a:endParaRPr sz="2700" lang="zh-CN">
              <a:solidFill>
                <a:srgbClr val="0000FF"/>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l="-1000" r="-1000"/>
          </a:stretch>
        </a:blipFill>
        <a:effectLst/>
      </p:bgPr>
    </p:bg>
    <p:spTree>
      <p:nvGrpSpPr>
        <p:cNvPr id="238" name=""/>
        <p:cNvGrpSpPr/>
        <p:nvPr/>
      </p:nvGrpSpPr>
      <p:grpSpPr>
        <a:xfrm/>
      </p:grpSpPr>
      <p:sp>
        <p:nvSpPr>
          <p:cNvPr id="1048788" name="文本框 1"/>
          <p:cNvSpPr txBox="1"/>
          <p:nvPr/>
        </p:nvSpPr>
        <p:spPr>
          <a:xfrm>
            <a:off x="2165805" y="2180951"/>
            <a:ext cx="7315200" cy="4625339"/>
          </a:xfrm>
          <a:prstGeom prst="rect"/>
          <a:noFill/>
        </p:spPr>
        <p:txBody>
          <a:bodyPr anchor="t" rtlCol="0" wrap="square">
            <a:spAutoFit/>
          </a:bodyPr>
          <a:p>
            <a:r>
              <a:rPr sz="3600" lang="zh-CN">
                <a:solidFill>
                  <a:srgbClr val="0000FF"/>
                </a:solidFill>
                <a:sym typeface="+mn-ea"/>
              </a:rPr>
              <a:t>2.职业测评操作简单，利用微信小程序进行测评，测评结论自动生成图片说明</a:t>
            </a:r>
            <a:r>
              <a:rPr sz="3600" lang="zh-CN">
                <a:solidFill>
                  <a:srgbClr val="0000FF"/>
                </a:solidFill>
                <a:sym typeface="+mn-ea"/>
              </a:rPr>
              <a:t>（</a:t>
            </a:r>
            <a:r>
              <a:rPr sz="3600" lang="zh-CN">
                <a:solidFill>
                  <a:srgbClr val="0000FF"/>
                </a:solidFill>
                <a:sym typeface="+mn-ea"/>
              </a:rPr>
              <a:t>可以</a:t>
            </a:r>
            <a:r>
              <a:rPr sz="3600" lang="zh-CN">
                <a:solidFill>
                  <a:srgbClr val="0000FF"/>
                </a:solidFill>
                <a:sym typeface="+mn-ea"/>
              </a:rPr>
              <a:t>选择</a:t>
            </a:r>
            <a:r>
              <a:rPr sz="3600" lang="zh-CN">
                <a:solidFill>
                  <a:srgbClr val="0000FF"/>
                </a:solidFill>
                <a:sym typeface="+mn-ea"/>
              </a:rPr>
              <a:t>关键词</a:t>
            </a:r>
            <a:r>
              <a:rPr sz="3600" lang="zh-CN">
                <a:solidFill>
                  <a:srgbClr val="0000FF"/>
                </a:solidFill>
                <a:sym typeface="+mn-ea"/>
              </a:rPr>
              <a:t>复制</a:t>
            </a:r>
            <a:r>
              <a:rPr sz="3600" lang="zh-CN">
                <a:solidFill>
                  <a:srgbClr val="0000FF"/>
                </a:solidFill>
                <a:sym typeface="+mn-ea"/>
              </a:rPr>
              <a:t>粘贴</a:t>
            </a:r>
            <a:r>
              <a:rPr sz="3600" lang="zh-CN">
                <a:solidFill>
                  <a:srgbClr val="0000FF"/>
                </a:solidFill>
                <a:sym typeface="+mn-ea"/>
              </a:rPr>
              <a:t>文字</a:t>
            </a:r>
            <a:r>
              <a:rPr sz="3600" lang="zh-CN">
                <a:solidFill>
                  <a:srgbClr val="0000FF"/>
                </a:solidFill>
                <a:sym typeface="+mn-ea"/>
              </a:rPr>
              <a:t>）</a:t>
            </a:r>
            <a:r>
              <a:rPr sz="3600" lang="zh-CN">
                <a:solidFill>
                  <a:srgbClr val="0000FF"/>
                </a:solidFill>
                <a:sym typeface="+mn-ea"/>
              </a:rPr>
              <a:t>，选择测评结果中</a:t>
            </a:r>
            <a:r>
              <a:rPr sz="3600" lang="zh-CN">
                <a:solidFill>
                  <a:srgbClr val="0000FF"/>
                </a:solidFill>
                <a:sym typeface="+mn-ea"/>
              </a:rPr>
              <a:t>自身</a:t>
            </a:r>
            <a:r>
              <a:rPr sz="3600" lang="zh-CN">
                <a:solidFill>
                  <a:srgbClr val="0000FF"/>
                </a:solidFill>
                <a:sym typeface="+mn-ea"/>
              </a:rPr>
              <a:t>的</a:t>
            </a:r>
            <a:r>
              <a:rPr sz="3600" lang="zh-CN">
                <a:solidFill>
                  <a:srgbClr val="0000FF"/>
                </a:solidFill>
                <a:sym typeface="+mn-ea"/>
              </a:rPr>
              <a:t>优势呈现</a:t>
            </a:r>
            <a:r>
              <a:rPr sz="3600" lang="zh-CN">
                <a:solidFill>
                  <a:srgbClr val="0000FF"/>
                </a:solidFill>
                <a:sym typeface="+mn-ea"/>
              </a:rPr>
              <a:t>及</a:t>
            </a:r>
            <a:r>
              <a:rPr sz="3600" lang="zh-CN">
                <a:solidFill>
                  <a:srgbClr val="0000FF"/>
                </a:solidFill>
                <a:sym typeface="+mn-ea"/>
              </a:rPr>
              <a:t>职业</a:t>
            </a:r>
            <a:r>
              <a:rPr sz="3600" lang="zh-CN">
                <a:solidFill>
                  <a:srgbClr val="0000FF"/>
                </a:solidFill>
                <a:sym typeface="+mn-ea"/>
              </a:rPr>
              <a:t>规划</a:t>
            </a:r>
            <a:r>
              <a:rPr sz="3600" lang="zh-CN">
                <a:solidFill>
                  <a:srgbClr val="0000FF"/>
                </a:solidFill>
                <a:sym typeface="+mn-ea"/>
              </a:rPr>
              <a:t>目标</a:t>
            </a:r>
            <a:r>
              <a:rPr sz="3600" lang="zh-CN">
                <a:solidFill>
                  <a:srgbClr val="0000FF"/>
                </a:solidFill>
                <a:sym typeface="+mn-ea"/>
              </a:rPr>
              <a:t>岗位匹配的部分</a:t>
            </a:r>
            <a:r>
              <a:rPr sz="3600" lang="zh-CN">
                <a:solidFill>
                  <a:srgbClr val="0000FF"/>
                </a:solidFill>
                <a:sym typeface="+mn-ea"/>
              </a:rPr>
              <a:t>，</a:t>
            </a:r>
            <a:r>
              <a:rPr sz="3600" lang="zh-CN">
                <a:solidFill>
                  <a:srgbClr val="0000FF"/>
                </a:solidFill>
                <a:sym typeface="+mn-ea"/>
              </a:rPr>
              <a:t>可</a:t>
            </a:r>
            <a:r>
              <a:rPr sz="3600" lang="zh-CN">
                <a:solidFill>
                  <a:srgbClr val="0000FF"/>
                </a:solidFill>
                <a:sym typeface="+mn-ea"/>
              </a:rPr>
              <a:t>以</a:t>
            </a:r>
            <a:r>
              <a:rPr sz="3600" lang="zh-CN">
                <a:solidFill>
                  <a:srgbClr val="0000FF"/>
                </a:solidFill>
                <a:sym typeface="+mn-ea"/>
              </a:rPr>
              <a:t>作为</a:t>
            </a:r>
            <a:r>
              <a:rPr sz="3600" lang="zh-CN">
                <a:solidFill>
                  <a:srgbClr val="0000FF"/>
                </a:solidFill>
                <a:sym typeface="+mn-ea"/>
              </a:rPr>
              <a:t>求职</a:t>
            </a:r>
            <a:r>
              <a:rPr sz="3600" lang="zh-CN">
                <a:solidFill>
                  <a:srgbClr val="0000FF"/>
                </a:solidFill>
                <a:sym typeface="+mn-ea"/>
              </a:rPr>
              <a:t>简历</a:t>
            </a:r>
            <a:r>
              <a:rPr sz="3600" lang="zh-CN">
                <a:solidFill>
                  <a:srgbClr val="0000FF"/>
                </a:solidFill>
                <a:sym typeface="+mn-ea"/>
              </a:rPr>
              <a:t>自我评价的亮点展现，</a:t>
            </a:r>
            <a:r>
              <a:rPr sz="3600" lang="zh-CN">
                <a:solidFill>
                  <a:srgbClr val="0000FF"/>
                </a:solidFill>
                <a:sym typeface="+mn-ea"/>
              </a:rPr>
              <a:t>极大的</a:t>
            </a:r>
            <a:r>
              <a:rPr sz="3600" lang="zh-CN">
                <a:solidFill>
                  <a:srgbClr val="0000FF"/>
                </a:solidFill>
                <a:sym typeface="+mn-ea"/>
              </a:rPr>
              <a:t>提高应聘</a:t>
            </a:r>
            <a:r>
              <a:rPr sz="3600" lang="zh-CN">
                <a:solidFill>
                  <a:srgbClr val="0000FF"/>
                </a:solidFill>
                <a:sym typeface="+mn-ea"/>
              </a:rPr>
              <a:t>准确</a:t>
            </a:r>
            <a:r>
              <a:rPr sz="3600" lang="zh-CN">
                <a:solidFill>
                  <a:srgbClr val="0000FF"/>
                </a:solidFill>
                <a:sym typeface="+mn-ea"/>
              </a:rPr>
              <a:t>率</a:t>
            </a:r>
            <a:r>
              <a:rPr sz="3600" lang="zh-CN">
                <a:solidFill>
                  <a:srgbClr val="0000FF"/>
                </a:solidFill>
                <a:sym typeface="+mn-ea"/>
              </a:rPr>
              <a:t>；</a:t>
            </a:r>
            <a:r>
              <a:rPr sz="2000" lang="zh-CN">
                <a:solidFill>
                  <a:srgbClr val="0000FF"/>
                </a:solidFill>
                <a:sym typeface="+mn-ea"/>
              </a:rPr>
              <a:t>
</a:t>
            </a:r>
            <a:endParaRPr altLang="en-US" lang="zh-CN">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l="-8000" r="-8000"/>
          </a:stretch>
        </a:blipFill>
        <a:effectLst/>
      </p:bgPr>
    </p:bg>
    <p:spTree>
      <p:nvGrpSpPr>
        <p:cNvPr id="239" name=""/>
        <p:cNvGrpSpPr/>
        <p:nvPr/>
      </p:nvGrpSpPr>
      <p:grpSpPr>
        <a:xfrm/>
      </p:grpSpPr>
      <p:sp>
        <p:nvSpPr>
          <p:cNvPr id="1048789" name="文本框 1"/>
          <p:cNvSpPr txBox="1"/>
          <p:nvPr/>
        </p:nvSpPr>
        <p:spPr>
          <a:xfrm>
            <a:off x="1666004" y="1317658"/>
            <a:ext cx="8875258" cy="4407338"/>
          </a:xfrm>
          <a:prstGeom prst="rect"/>
          <a:noFill/>
        </p:spPr>
        <p:txBody>
          <a:bodyPr anchor="t" rtlCol="0" wrap="square">
            <a:noAutofit/>
          </a:bodyPr>
          <a:p>
            <a:r>
              <a:rPr sz="3000" lang="zh-CN">
                <a:solidFill>
                  <a:srgbClr val="0000FF"/>
                </a:solidFill>
                <a:sym typeface="+mn-ea"/>
              </a:rPr>
              <a:t>3.校园招聘时</a:t>
            </a:r>
            <a:r>
              <a:rPr sz="3000" lang="zh-CN">
                <a:solidFill>
                  <a:srgbClr val="0000FF"/>
                </a:solidFill>
                <a:sym typeface="+mn-ea"/>
              </a:rPr>
              <a:t>可以</a:t>
            </a:r>
            <a:r>
              <a:rPr sz="3000" lang="zh-CN">
                <a:solidFill>
                  <a:srgbClr val="0000FF"/>
                </a:solidFill>
                <a:sym typeface="+mn-ea"/>
              </a:rPr>
              <a:t>将</a:t>
            </a:r>
            <a:r>
              <a:rPr sz="3000" lang="zh-CN">
                <a:solidFill>
                  <a:srgbClr val="0000FF"/>
                </a:solidFill>
                <a:sym typeface="+mn-ea"/>
              </a:rPr>
              <a:t>测评结果附带于个人简历中</a:t>
            </a:r>
            <a:r>
              <a:rPr sz="3000" lang="zh-CN">
                <a:solidFill>
                  <a:srgbClr val="0000FF"/>
                </a:solidFill>
                <a:sym typeface="+mn-ea"/>
              </a:rPr>
              <a:t>同步</a:t>
            </a:r>
            <a:r>
              <a:rPr sz="3000" lang="zh-CN">
                <a:solidFill>
                  <a:srgbClr val="0000FF"/>
                </a:solidFill>
                <a:sym typeface="+mn-ea"/>
              </a:rPr>
              <a:t>展示，对于应届毕业生</a:t>
            </a:r>
            <a:r>
              <a:rPr sz="3000" lang="zh-CN">
                <a:solidFill>
                  <a:srgbClr val="0000FF"/>
                </a:solidFill>
                <a:sym typeface="+mn-ea"/>
              </a:rPr>
              <a:t>、</a:t>
            </a:r>
            <a:r>
              <a:rPr sz="3000" lang="zh-CN">
                <a:solidFill>
                  <a:srgbClr val="0000FF"/>
                </a:solidFill>
                <a:sym typeface="+mn-ea"/>
              </a:rPr>
              <a:t>求职者个人简历中自我评价部分提供</a:t>
            </a:r>
            <a:r>
              <a:rPr sz="3000" lang="zh-CN">
                <a:solidFill>
                  <a:srgbClr val="0000FF"/>
                </a:solidFill>
                <a:sym typeface="+mn-ea"/>
              </a:rPr>
              <a:t>更</a:t>
            </a:r>
            <a:r>
              <a:rPr sz="3000" lang="zh-CN">
                <a:solidFill>
                  <a:srgbClr val="0000FF"/>
                </a:solidFill>
                <a:sym typeface="+mn-ea"/>
              </a:rPr>
              <a:t>具</a:t>
            </a:r>
            <a:r>
              <a:rPr sz="3000" lang="zh-CN">
                <a:solidFill>
                  <a:srgbClr val="0000FF"/>
                </a:solidFill>
                <a:sym typeface="+mn-ea"/>
              </a:rPr>
              <a:t>科学性</a:t>
            </a:r>
            <a:r>
              <a:rPr sz="3000" lang="zh-CN">
                <a:solidFill>
                  <a:srgbClr val="0000FF"/>
                </a:solidFill>
                <a:sym typeface="+mn-ea"/>
              </a:rPr>
              <a:t>的</a:t>
            </a:r>
            <a:r>
              <a:rPr sz="3000" lang="zh-CN">
                <a:solidFill>
                  <a:srgbClr val="0000FF"/>
                </a:solidFill>
                <a:sym typeface="+mn-ea"/>
              </a:rPr>
              <a:t>信息</a:t>
            </a:r>
            <a:r>
              <a:rPr sz="3000" lang="zh-CN">
                <a:solidFill>
                  <a:srgbClr val="0000FF"/>
                </a:solidFill>
                <a:sym typeface="+mn-ea"/>
              </a:rPr>
              <a:t>依据，同时对于高三阶段的志愿填报提供</a:t>
            </a:r>
            <a:r>
              <a:rPr sz="3000" lang="zh-CN">
                <a:solidFill>
                  <a:srgbClr val="0000FF"/>
                </a:solidFill>
                <a:sym typeface="+mn-ea"/>
              </a:rPr>
              <a:t>更加</a:t>
            </a:r>
            <a:r>
              <a:rPr sz="3000" lang="zh-CN">
                <a:solidFill>
                  <a:srgbClr val="0000FF"/>
                </a:solidFill>
                <a:sym typeface="+mn-ea"/>
              </a:rPr>
              <a:t>科学的</a:t>
            </a:r>
            <a:r>
              <a:rPr sz="3000" lang="zh-CN">
                <a:solidFill>
                  <a:srgbClr val="0000FF"/>
                </a:solidFill>
                <a:sym typeface="+mn-ea"/>
              </a:rPr>
              <a:t>指导</a:t>
            </a:r>
            <a:r>
              <a:rPr sz="3000" lang="zh-CN">
                <a:solidFill>
                  <a:srgbClr val="0000FF"/>
                </a:solidFill>
                <a:sym typeface="+mn-ea"/>
              </a:rPr>
              <a:t>；</a:t>
            </a:r>
            <a:endParaRPr sz="3000" lang="zh-CN">
              <a:solidFill>
                <a:srgbClr val="0000FF"/>
              </a:solidFill>
              <a:sym typeface="+mn-ea"/>
            </a:endParaRPr>
          </a:p>
          <a:p>
            <a:r>
              <a:rPr sz="3000" lang="zh-CN">
                <a:solidFill>
                  <a:srgbClr val="0000FF"/>
                </a:solidFill>
                <a:sym typeface="+mn-ea"/>
              </a:rPr>
              <a:t>对于大学生的职业定位、目标设定、通道建立及考研专业选择提供科学性的信息参照；
对于企业</a:t>
            </a:r>
            <a:r>
              <a:rPr altLang="zh-CN" sz="3000" lang="en-US">
                <a:solidFill>
                  <a:srgbClr val="0000FF"/>
                </a:solidFill>
                <a:sym typeface="+mn-ea"/>
              </a:rPr>
              <a:t>HR</a:t>
            </a:r>
            <a:r>
              <a:rPr altLang="zh-CN" sz="3000" lang="zh-CN">
                <a:solidFill>
                  <a:srgbClr val="0000FF"/>
                </a:solidFill>
                <a:sym typeface="+mn-ea"/>
              </a:rPr>
              <a:t>在筛选简历与</a:t>
            </a:r>
            <a:r>
              <a:rPr sz="3000" lang="zh-CN">
                <a:solidFill>
                  <a:srgbClr val="0000FF"/>
                </a:solidFill>
                <a:sym typeface="+mn-ea"/>
              </a:rPr>
              <a:t>招聘面试时，对于人岗匹配、人职匹配的履历分析过程中，提供</a:t>
            </a:r>
            <a:r>
              <a:rPr sz="3000" lang="zh-CN">
                <a:solidFill>
                  <a:srgbClr val="0000FF"/>
                </a:solidFill>
                <a:sym typeface="+mn-ea"/>
              </a:rPr>
              <a:t>相对科学</a:t>
            </a:r>
            <a:r>
              <a:rPr sz="3000" lang="zh-CN">
                <a:solidFill>
                  <a:srgbClr val="0000FF"/>
                </a:solidFill>
                <a:sym typeface="+mn-ea"/>
              </a:rPr>
              <a:t>的信息参照；</a:t>
            </a:r>
            <a:endParaRPr sz="3000" lang="zh-CN">
              <a:solidFill>
                <a:srgbClr val="0000FF"/>
              </a:solidFill>
              <a:sym typeface="+mn-ea"/>
            </a:endParaRP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64" name=""/>
        <p:cNvGrpSpPr/>
        <p:nvPr/>
      </p:nvGrpSpPr>
      <p:grpSpPr>
        <a:xfrm>
          <a:off x="0" y="0"/>
          <a:ext cx="0" cy="0"/>
          <a:chOff x="0" y="0"/>
          <a:chExt cx="0" cy="0"/>
        </a:xfrm>
      </p:grpSpPr>
      <p:sp>
        <p:nvSpPr>
          <p:cNvPr id="1048602" name="文本框 2"/>
          <p:cNvSpPr txBox="1"/>
          <p:nvPr/>
        </p:nvSpPr>
        <p:spPr>
          <a:xfrm>
            <a:off x="773430" y="641350"/>
            <a:ext cx="2540000" cy="726440"/>
          </a:xfrm>
          <a:prstGeom prst="rect"/>
          <a:noFill/>
        </p:spPr>
        <p:txBody>
          <a:bodyPr anchor="t" rtlCol="0" wrap="square">
            <a:spAutoFit/>
          </a:bodyPr>
          <a:p>
            <a:pPr algn="l"/>
            <a:r>
              <a:rPr altLang="en-US" b="0" sz="4300" lang="zh-CN">
                <a:solidFill>
                  <a:srgbClr val="000080"/>
                </a:solidFill>
                <a:latin typeface="方正公文黑体"/>
                <a:ea typeface="方正公文黑体"/>
                <a:cs typeface="方正公文黑体"/>
              </a:rPr>
              <a:t>测评起源</a:t>
            </a:r>
            <a:endParaRPr altLang="en-US" b="0" sz="4300" lang="zh-CN">
              <a:solidFill>
                <a:srgbClr val="000080"/>
              </a:solidFill>
              <a:latin typeface="方正公文黑体"/>
              <a:ea typeface="方正公文黑体"/>
              <a:cs typeface="方正公文黑体"/>
            </a:endParaRPr>
          </a:p>
        </p:txBody>
      </p:sp>
      <p:sp>
        <p:nvSpPr>
          <p:cNvPr id="1048603" name="文本框 1048692"/>
          <p:cNvSpPr txBox="1"/>
          <p:nvPr/>
        </p:nvSpPr>
        <p:spPr>
          <a:xfrm>
            <a:off x="883109" y="1431221"/>
            <a:ext cx="9496137" cy="5120640"/>
          </a:xfrm>
          <a:prstGeom prst="rect"/>
        </p:spPr>
        <p:txBody>
          <a:bodyPr rtlCol="0" wrap="square">
            <a:spAutoFit/>
          </a:bodyPr>
          <a:p>
            <a:r>
              <a:rPr b="1" sz="2800" lang="zh-CN">
                <a:solidFill>
                  <a:srgbClr val="330066"/>
                </a:solidFill>
                <a:latin typeface="方正公文黑体"/>
                <a:ea typeface="方正公文黑体"/>
                <a:cs typeface="方正公文黑体"/>
              </a:rPr>
              <a:t>
</a:t>
            </a:r>
            <a:r>
              <a:rPr b="0" sz="2800" lang="zh-CN">
                <a:solidFill>
                  <a:srgbClr val="000080"/>
                </a:solidFill>
                <a:latin typeface="方正公文黑体"/>
                <a:ea typeface="方正公文黑体"/>
                <a:cs typeface="方正公文黑体"/>
              </a:rPr>
              <a:t>　　职业测评兴起于20世纪初，在美国军事和工业领域获得了广泛应用，大大提高了职业招聘和培训部门的经济效益。1926年美国飞行学校的学员中，有87%因飞行不佳而被淘汰，其原因是空中飞行心理适合性不佳。</a:t>
            </a:r>
            <a:endParaRPr b="0" sz="2800" lang="zh-CN">
              <a:solidFill>
                <a:srgbClr val="000080"/>
              </a:solidFill>
              <a:latin typeface="方正公文黑体"/>
              <a:ea typeface="方正公文黑体"/>
              <a:cs typeface="方正公文黑体"/>
            </a:endParaRPr>
          </a:p>
          <a:p>
            <a:endParaRPr b="0" sz="2800" lang="zh-CN">
              <a:solidFill>
                <a:srgbClr val="000080"/>
              </a:solidFill>
              <a:latin typeface="方正公文黑体"/>
              <a:ea typeface="方正公文黑体"/>
              <a:cs typeface="方正公文黑体"/>
            </a:endParaRPr>
          </a:p>
          <a:p>
            <a:r>
              <a:rPr sz="2800" lang="zh-CN">
                <a:solidFill>
                  <a:srgbClr val="000080"/>
                </a:solidFill>
                <a:latin typeface="方正公文黑体" charset="0"/>
                <a:ea typeface="方正公文黑体" charset="0"/>
                <a:cs typeface="方正公文黑体"/>
              </a:rPr>
              <a:t>       </a:t>
            </a:r>
            <a:r>
              <a:rPr b="0" sz="2800" lang="zh-CN">
                <a:solidFill>
                  <a:srgbClr val="000080"/>
                </a:solidFill>
                <a:latin typeface="方正公文黑体"/>
                <a:ea typeface="方正公文黑体"/>
                <a:cs typeface="方正公文黑体"/>
              </a:rPr>
              <a:t>直到第二次世界大战期间及以后，客观的要求促使心理选拔技术不断发展和普及，因飞行不佳而被淘汰的人数才开始下降：美国空军中淘汰率由70%降至36%，在法国，则由61%降至36%，大大减轻了培训资源的浪费，也有利于个人的职业/生涯发展。
</a:t>
            </a:r>
            <a:endParaRPr b="0" sz="2800" lang="zh-CN">
              <a:solidFill>
                <a:srgbClr val="000080"/>
              </a:solidFill>
              <a:latin typeface="方正公文黑体"/>
              <a:ea typeface="方正公文黑体"/>
              <a:cs typeface="方正公文黑体"/>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l="-16000" r="-16000"/>
          </a:stretch>
        </a:blipFill>
        <a:effectLst/>
      </p:bgPr>
    </p:bg>
    <p:spTree>
      <p:nvGrpSpPr>
        <p:cNvPr id="253" name=""/>
        <p:cNvGrpSpPr/>
        <p:nvPr/>
      </p:nvGrpSpPr>
      <p:grpSpPr>
        <a:xfrm>
          <a:off x="0" y="0"/>
          <a:ext cx="0" cy="0"/>
          <a:chOff x="0" y="0"/>
          <a:chExt cx="0" cy="0"/>
        </a:xfrm>
      </p:grpSpPr>
      <p:pic>
        <p:nvPicPr>
          <p:cNvPr id="2097152" name="图片 1" descr="upload_132502953"/>
          <p:cNvPicPr>
            <a:picLocks noChangeAspect="1"/>
          </p:cNvPicPr>
          <p:nvPr/>
        </p:nvPicPr>
        <p:blipFill>
          <a:blip xmlns:r="http://schemas.openxmlformats.org/officeDocument/2006/relationships" r:embed="rId2"/>
          <a:srcRect t="72104"/>
          <a:stretch>
            <a:fillRect/>
          </a:stretch>
        </p:blipFill>
        <p:spPr>
          <a:xfrm>
            <a:off x="7032272" y="3606689"/>
            <a:ext cx="4180156" cy="2529297"/>
          </a:xfrm>
          <a:prstGeom prst="rect"/>
        </p:spPr>
      </p:pic>
      <p:sp>
        <p:nvSpPr>
          <p:cNvPr id="1048801" name="文本框 1048794"/>
          <p:cNvSpPr txBox="1"/>
          <p:nvPr/>
        </p:nvSpPr>
        <p:spPr>
          <a:xfrm>
            <a:off x="181610" y="272415"/>
            <a:ext cx="5807710" cy="2650490"/>
          </a:xfrm>
          <a:prstGeom prst="rect"/>
        </p:spPr>
        <p:txBody>
          <a:bodyPr rtlCol="0" wrap="square">
            <a:noAutofit/>
          </a:bodyPr>
          <a:p>
            <a:r>
              <a:rPr sz="2800" lang="zh-CN">
                <a:solidFill>
                  <a:srgbClr val="0000FF"/>
                </a:solidFill>
              </a:rPr>
              <a:t>操作方法介绍</a:t>
            </a:r>
            <a:endParaRPr sz="2800" lang="zh-CN">
              <a:solidFill>
                <a:srgbClr val="0000FF"/>
              </a:solidFill>
            </a:endParaRPr>
          </a:p>
          <a:p>
            <a:endParaRPr sz="2800" lang="zh-CN">
              <a:solidFill>
                <a:srgbClr val="0000FF"/>
              </a:solidFill>
            </a:endParaRPr>
          </a:p>
          <a:p>
            <a:r>
              <a:rPr sz="2800" lang="zh-CN">
                <a:solidFill>
                  <a:srgbClr val="0000FF"/>
                </a:solidFill>
              </a:rPr>
              <a:t>通过添加“凡融科技1</a:t>
            </a:r>
            <a:r>
              <a:rPr altLang="zh-CN" sz="2800" lang="en-US">
                <a:solidFill>
                  <a:srgbClr val="0000FF"/>
                </a:solidFill>
              </a:rPr>
              <a:t>8804509596</a:t>
            </a:r>
            <a:r>
              <a:rPr sz="2800" lang="zh-CN">
                <a:solidFill>
                  <a:srgbClr val="0000FF"/>
                </a:solidFill>
              </a:rPr>
              <a:t>”关注（职猪侠）公众号</a:t>
            </a:r>
            <a:endParaRPr sz="2800" lang="zh-CN">
              <a:solidFill>
                <a:srgbClr val="0000FF"/>
              </a:solidFill>
            </a:endParaRPr>
          </a:p>
          <a:p>
            <a:r>
              <a:rPr sz="2800" lang="zh-CN">
                <a:solidFill>
                  <a:srgbClr val="0000FF"/>
                </a:solidFill>
              </a:rPr>
              <a:t>
或扫描</a:t>
            </a:r>
            <a:r>
              <a:rPr altLang="en-US" sz="2800" lang="zh-CN">
                <a:solidFill>
                  <a:srgbClr val="0000FF"/>
                </a:solidFill>
              </a:rPr>
              <a:t>下方</a:t>
            </a:r>
            <a:r>
              <a:rPr sz="2800" lang="zh-CN">
                <a:solidFill>
                  <a:srgbClr val="0000FF"/>
                </a:solidFill>
              </a:rPr>
              <a:t>图</a:t>
            </a:r>
            <a:r>
              <a:rPr altLang="en-US" sz="2800" lang="zh-CN">
                <a:solidFill>
                  <a:srgbClr val="0000FF"/>
                </a:solidFill>
              </a:rPr>
              <a:t>片</a:t>
            </a:r>
            <a:r>
              <a:rPr sz="2800" lang="zh-CN">
                <a:solidFill>
                  <a:srgbClr val="0000FF"/>
                </a:solidFill>
              </a:rPr>
              <a:t>公众号二维码进入
</a:t>
            </a:r>
            <a:endParaRPr sz="2800" lang="zh-CN">
              <a:solidFill>
                <a:srgbClr val="0000FF"/>
              </a:solidFill>
            </a:endParaRPr>
          </a:p>
        </p:txBody>
      </p:sp>
      <p:pic>
        <p:nvPicPr>
          <p:cNvPr id="2097153" name="图片 2097151"/>
          <p:cNvPicPr>
            <a:picLocks/>
          </p:cNvPicPr>
          <p:nvPr/>
        </p:nvPicPr>
        <p:blipFill>
          <a:blip xmlns:r="http://schemas.openxmlformats.org/officeDocument/2006/relationships" r:embed="rId3"/>
          <a:stretch>
            <a:fillRect/>
          </a:stretch>
        </p:blipFill>
        <p:spPr>
          <a:xfrm>
            <a:off x="1313831" y="3177907"/>
            <a:ext cx="3290454" cy="3386525"/>
          </a:xfrm>
          <a:prstGeom prst="rect"/>
        </p:spPr>
      </p:pic>
      <p:sp>
        <p:nvSpPr>
          <p:cNvPr id="1048802" name="文本框 0"/>
          <p:cNvSpPr txBox="1"/>
          <p:nvPr/>
        </p:nvSpPr>
        <p:spPr>
          <a:xfrm>
            <a:off x="6935176" y="2407959"/>
            <a:ext cx="4816266" cy="514947"/>
          </a:xfrm>
          <a:prstGeom prst="rect"/>
          <a:noFill/>
        </p:spPr>
        <p:txBody>
          <a:bodyPr anchor="t" rtlCol="0" wrap="square">
            <a:noAutofit/>
          </a:bodyPr>
          <a:p>
            <a:r>
              <a:rPr sz="2800" lang="zh-CN">
                <a:solidFill>
                  <a:srgbClr val="0000FF"/>
                </a:solidFill>
                <a:sym typeface="+mn-ea"/>
              </a:rPr>
              <a:t>选择（服务项）</a:t>
            </a:r>
            <a:r>
              <a:rPr altLang="en-US" sz="2800" lang="zh-CN">
                <a:solidFill>
                  <a:srgbClr val="0000FF"/>
                </a:solidFill>
                <a:sym typeface="+mn-ea"/>
              </a:rPr>
              <a:t>出现下图界面</a:t>
            </a:r>
            <a:endParaRPr altLang="en-US" sz="2800" lang="zh-CN">
              <a:solidFill>
                <a:srgbClr val="0000FF"/>
              </a:solidFill>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53" presetSubtype="16">
                                  <p:stCondLst>
                                    <p:cond delay="0"/>
                                  </p:stCondLst>
                                  <p:childTnLst>
                                    <p:set>
                                      <p:cBhvr>
                                        <p:cTn dur="2000" fill="hold" id="6">
                                          <p:stCondLst>
                                            <p:cond delay="0"/>
                                          </p:stCondLst>
                                        </p:cTn>
                                        <p:tgtEl>
                                          <p:spTgt spid="2097153"/>
                                        </p:tgtEl>
                                        <p:attrNameLst>
                                          <p:attrName>style.visibility</p:attrName>
                                        </p:attrNameLst>
                                      </p:cBhvr>
                                      <p:to>
                                        <p:strVal val="visible"/>
                                      </p:to>
                                    </p:set>
                                    <p:anim calcmode="lin" valueType="num">
                                      <p:cBhvr>
                                        <p:cTn dur="2000" fill="hold" id="7"/>
                                        <p:tgtEl>
                                          <p:spTgt spid="2097153"/>
                                        </p:tgtEl>
                                        <p:attrNameLst>
                                          <p:attrName>ppt_w</p:attrName>
                                        </p:attrNameLst>
                                      </p:cBhvr>
                                      <p:tavLst>
                                        <p:tav tm="0">
                                          <p:val>
                                            <p:fltVal val="0.0"/>
                                          </p:val>
                                        </p:tav>
                                        <p:tav tm="100000">
                                          <p:val>
                                            <p:strVal val="#ppt_w"/>
                                          </p:val>
                                        </p:tav>
                                      </p:tavLst>
                                    </p:anim>
                                    <p:anim calcmode="lin" valueType="num">
                                      <p:cBhvr>
                                        <p:cTn dur="2000" fill="hold" id="8"/>
                                        <p:tgtEl>
                                          <p:spTgt spid="2097153"/>
                                        </p:tgtEl>
                                        <p:attrNameLst>
                                          <p:attrName>ppt_h</p:attrName>
                                        </p:attrNameLst>
                                      </p:cBhvr>
                                      <p:tavLst>
                                        <p:tav tm="0">
                                          <p:val>
                                            <p:fltVal val="0.0"/>
                                          </p:val>
                                        </p:tav>
                                        <p:tav tm="100000">
                                          <p:val>
                                            <p:strVal val="#ppt_h"/>
                                          </p:val>
                                        </p:tav>
                                      </p:tavLst>
                                    </p:anim>
                                    <p:animEffect transition="in" filter="fade">
                                      <p:cBhvr>
                                        <p:cTn dur="2000" id="9"/>
                                        <p:tgtEl>
                                          <p:spTgt spid="2097153"/>
                                        </p:tgtEl>
                                      </p:cBhvr>
                                    </p:animEffect>
                                  </p:childTnLst>
                                </p:cTn>
                              </p:par>
                            </p:childTnLst>
                          </p:cTn>
                        </p:par>
                        <p:par>
                          <p:cTn fill="hold" id="10">
                            <p:stCondLst>
                              <p:cond delay="2000"/>
                            </p:stCondLst>
                            <p:childTnLst>
                              <p:par>
                                <p:cTn fill="hold" grpId="0" id="11" nodeType="afterEffect" presetClass="entr" presetID="40" presetSubtype="0">
                                  <p:stCondLst>
                                    <p:cond delay="1000"/>
                                  </p:stCondLst>
                                  <p:iterate type="lt">
                                    <p:tmPct val="10000"/>
                                  </p:iterate>
                                  <p:childTnLst>
                                    <p:set>
                                      <p:cBhvr>
                                        <p:cTn dur="1" fill="hold" id="12">
                                          <p:stCondLst>
                                            <p:cond delay="0"/>
                                          </p:stCondLst>
                                        </p:cTn>
                                        <p:tgtEl>
                                          <p:spTgt spid="1048802"/>
                                        </p:tgtEl>
                                        <p:attrNameLst>
                                          <p:attrName>style.visibility</p:attrName>
                                        </p:attrNameLst>
                                      </p:cBhvr>
                                      <p:to>
                                        <p:strVal val="visible"/>
                                      </p:to>
                                    </p:set>
                                    <p:animEffect transition="in" filter="fade">
                                      <p:cBhvr>
                                        <p:cTn dur="1000" id="13"/>
                                        <p:tgtEl>
                                          <p:spTgt spid="1048802"/>
                                        </p:tgtEl>
                                      </p:cBhvr>
                                    </p:animEffect>
                                    <p:anim calcmode="lin" valueType="num">
                                      <p:cBhvr>
                                        <p:cTn dur="1000" fill="hold" id="14"/>
                                        <p:tgtEl>
                                          <p:spTgt spid="1048802"/>
                                        </p:tgtEl>
                                        <p:attrNameLst>
                                          <p:attrName>ppt_x</p:attrName>
                                        </p:attrNameLst>
                                      </p:cBhvr>
                                      <p:tavLst>
                                        <p:tav tm="0">
                                          <p:val>
                                            <p:strVal val="#ppt_x-.1"/>
                                          </p:val>
                                        </p:tav>
                                        <p:tav tm="100000">
                                          <p:val>
                                            <p:strVal val="#ppt_x"/>
                                          </p:val>
                                        </p:tav>
                                      </p:tavLst>
                                    </p:anim>
                                    <p:anim calcmode="lin" valueType="num">
                                      <p:cBhvr>
                                        <p:cTn dur="1000" fill="hold" id="15"/>
                                        <p:tgtEl>
                                          <p:spTgt spid="1048802"/>
                                        </p:tgtEl>
                                        <p:attrNameLst>
                                          <p:attrName>ppt_y</p:attrName>
                                        </p:attrNameLst>
                                      </p:cBhvr>
                                      <p:tavLst>
                                        <p:tav tm="0">
                                          <p:val>
                                            <p:strVal val="#ppt_y"/>
                                          </p:val>
                                        </p:tav>
                                        <p:tav tm="100000">
                                          <p:val>
                                            <p:strVal val="#ppt_y"/>
                                          </p:val>
                                        </p:tav>
                                      </p:tavLst>
                                    </p:anim>
                                  </p:childTnLst>
                                </p:cTn>
                              </p:par>
                              <p:par>
                                <p:cTn fill="hold" id="16" nodeType="withEffect" presetClass="entr" presetID="10" presetSubtype="0">
                                  <p:stCondLst>
                                    <p:cond delay="1000"/>
                                  </p:stCondLst>
                                  <p:childTnLst>
                                    <p:set>
                                      <p:cBhvr>
                                        <p:cTn dur="1000" fill="hold" id="17">
                                          <p:stCondLst>
                                            <p:cond delay="0"/>
                                          </p:stCondLst>
                                        </p:cTn>
                                        <p:tgtEl>
                                          <p:spTgt spid="2097152"/>
                                        </p:tgtEl>
                                        <p:attrNameLst>
                                          <p:attrName>style.visibility</p:attrName>
                                        </p:attrNameLst>
                                      </p:cBhvr>
                                      <p:to>
                                        <p:strVal val="visible"/>
                                      </p:to>
                                    </p:set>
                                    <p:animEffect transition="in" filter="fade">
                                      <p:cBhvr>
                                        <p:cTn dur="1000" id="18"/>
                                        <p:tgtEl>
                                          <p:spTgt spid="2097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0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a:stretch>
        </a:blipFill>
        <a:effectLst/>
      </p:bgPr>
    </p:bg>
    <p:spTree>
      <p:nvGrpSpPr>
        <p:cNvPr id="255" name=""/>
        <p:cNvGrpSpPr/>
        <p:nvPr/>
      </p:nvGrpSpPr>
      <p:grpSpPr>
        <a:xfrm/>
      </p:grpSpPr>
      <p:sp>
        <p:nvSpPr>
          <p:cNvPr id="1048806" name="文本框 1"/>
          <p:cNvSpPr txBox="1"/>
          <p:nvPr/>
        </p:nvSpPr>
        <p:spPr>
          <a:xfrm>
            <a:off x="1166203" y="863293"/>
            <a:ext cx="9602242" cy="5694705"/>
          </a:xfrm>
          <a:prstGeom prst="rect"/>
          <a:noFill/>
        </p:spPr>
        <p:txBody>
          <a:bodyPr anchor="t" rtlCol="0" wrap="square">
            <a:noAutofit/>
          </a:bodyPr>
          <a:p>
            <a:r>
              <a:rPr sz="2800" lang="zh-CN">
                <a:solidFill>
                  <a:srgbClr val="0000FF"/>
                </a:solidFill>
                <a:latin typeface="方正公文黑体" charset="0"/>
                <a:ea typeface="方正公文黑体" charset="0"/>
                <a:sym typeface="+mn-ea"/>
              </a:rPr>
              <a:t>
进入职业测评小程序，选择相对安静的环境，根据提示依次作答即可完成九维度</a:t>
            </a:r>
            <a:r>
              <a:rPr sz="2800" lang="zh-CN">
                <a:solidFill>
                  <a:srgbClr val="0000FF"/>
                </a:solidFill>
                <a:latin typeface="方正公文黑体" charset="0"/>
                <a:ea typeface="方正公文黑体" charset="0"/>
                <a:sym typeface="+mn-ea"/>
              </a:rPr>
              <a:t>精选题</a:t>
            </a:r>
            <a:r>
              <a:rPr sz="2800" lang="zh-CN">
                <a:solidFill>
                  <a:srgbClr val="0000FF"/>
                </a:solidFill>
                <a:latin typeface="方正公文黑体" charset="0"/>
                <a:ea typeface="方正公文黑体" charset="0"/>
                <a:sym typeface="+mn-ea"/>
              </a:rPr>
              <a:t>的</a:t>
            </a:r>
            <a:r>
              <a:rPr sz="2800" lang="zh-CN">
                <a:solidFill>
                  <a:srgbClr val="0000FF"/>
                </a:solidFill>
                <a:latin typeface="方正公文黑体" charset="0"/>
                <a:ea typeface="方正公文黑体" charset="0"/>
                <a:sym typeface="+mn-ea"/>
              </a:rPr>
              <a:t>类</a:t>
            </a:r>
            <a:r>
              <a:rPr sz="2800" lang="zh-CN">
                <a:solidFill>
                  <a:srgbClr val="0000FF"/>
                </a:solidFill>
                <a:latin typeface="方正公文黑体" charset="0"/>
                <a:ea typeface="方正公文黑体" charset="0"/>
                <a:sym typeface="+mn-ea"/>
              </a:rPr>
              <a:t>全息化职业测评；
</a:t>
            </a:r>
            <a:endParaRPr sz="2800" lang="zh-CN">
              <a:solidFill>
                <a:srgbClr val="0000FF"/>
              </a:solidFill>
              <a:latin typeface="方正公文黑体" charset="0"/>
              <a:ea typeface="方正公文黑体" charset="0"/>
              <a:sym typeface="+mn-ea"/>
            </a:endParaRPr>
          </a:p>
          <a:p>
            <a:r>
              <a:rPr sz="2800" lang="zh-CN">
                <a:solidFill>
                  <a:srgbClr val="0000FF"/>
                </a:solidFill>
                <a:latin typeface="方正公文黑体" charset="0"/>
                <a:ea typeface="方正公文黑体" charset="0"/>
                <a:sym typeface="+mn-ea"/>
              </a:rPr>
              <a:t>测评报告图片自动生成，可以选择保存图片，也可以选择复制</a:t>
            </a:r>
            <a:r>
              <a:rPr sz="2800" lang="zh-CN">
                <a:solidFill>
                  <a:srgbClr val="0000FF"/>
                </a:solidFill>
                <a:latin typeface="方正公文黑体" charset="0"/>
                <a:ea typeface="方正公文黑体" charset="0"/>
                <a:sym typeface="+mn-ea"/>
              </a:rPr>
              <a:t>粘贴</a:t>
            </a:r>
            <a:r>
              <a:rPr sz="2800" lang="zh-CN">
                <a:solidFill>
                  <a:srgbClr val="0000FF"/>
                </a:solidFill>
                <a:latin typeface="方正公文黑体" charset="0"/>
                <a:ea typeface="方正公文黑体" charset="0"/>
                <a:sym typeface="+mn-ea"/>
              </a:rPr>
              <a:t>最符合自我优势部分的描述</a:t>
            </a:r>
            <a:r>
              <a:rPr sz="2800" lang="zh-CN">
                <a:solidFill>
                  <a:srgbClr val="0000FF"/>
                </a:solidFill>
                <a:latin typeface="方正公文黑体" charset="0"/>
                <a:ea typeface="方正公文黑体" charset="0"/>
                <a:sym typeface="+mn-ea"/>
              </a:rPr>
              <a:t>部分</a:t>
            </a:r>
            <a:r>
              <a:rPr sz="2800" lang="zh-CN">
                <a:solidFill>
                  <a:srgbClr val="0000FF"/>
                </a:solidFill>
                <a:latin typeface="方正公文黑体" charset="0"/>
                <a:ea typeface="方正公文黑体" charset="0"/>
                <a:sym typeface="+mn-ea"/>
              </a:rPr>
              <a:t>，作为自我评价内容中关键词要素</a:t>
            </a:r>
            <a:r>
              <a:rPr sz="2800" lang="zh-CN">
                <a:solidFill>
                  <a:srgbClr val="0000FF"/>
                </a:solidFill>
                <a:latin typeface="方正公文黑体" charset="0"/>
                <a:ea typeface="方正公文黑体" charset="0"/>
                <a:sym typeface="+mn-ea"/>
              </a:rPr>
              <a:t>呈现</a:t>
            </a:r>
            <a:r>
              <a:rPr sz="2800" lang="zh-CN">
                <a:solidFill>
                  <a:srgbClr val="0000FF"/>
                </a:solidFill>
                <a:latin typeface="方正公文黑体" charset="0"/>
                <a:ea typeface="方正公文黑体" charset="0"/>
                <a:sym typeface="+mn-ea"/>
              </a:rPr>
              <a:t>，</a:t>
            </a:r>
            <a:r>
              <a:rPr altLang="en-US" sz="2800" lang="zh-CN">
                <a:solidFill>
                  <a:srgbClr val="0000FF"/>
                </a:solidFill>
                <a:latin typeface="方正公文黑体" charset="0"/>
                <a:ea typeface="方正公文黑体" charset="0"/>
                <a:sym typeface="+mn-ea"/>
              </a:rPr>
              <a:t>或</a:t>
            </a:r>
            <a:r>
              <a:rPr sz="2800" lang="zh-CN">
                <a:solidFill>
                  <a:srgbClr val="0000FF"/>
                </a:solidFill>
                <a:latin typeface="方正公文黑体" charset="0"/>
                <a:ea typeface="方正公文黑体" charset="0"/>
                <a:sym typeface="+mn-ea"/>
              </a:rPr>
              <a:t>与身边最了解自己的小伙伴互动，根据测评结果结合他人看法精选出客观全面的自我评价。</a:t>
            </a:r>
            <a:endParaRPr sz="2800" lang="zh-CN">
              <a:solidFill>
                <a:srgbClr val="0000FF"/>
              </a:solidFill>
              <a:latin typeface="方正公文黑体" charset="0"/>
              <a:ea typeface="方正公文黑体" charset="0"/>
            </a:endParaRPr>
          </a:p>
          <a:p>
            <a:endParaRPr altLang="zh-CN" sz="2800" lang="en-US">
              <a:solidFill>
                <a:srgbClr val="0000FF"/>
              </a:solidFill>
              <a:latin typeface="方正公文黑体" charset="0"/>
              <a:ea typeface="方正公文黑体" charset="0"/>
              <a:sym typeface="+mn-ea"/>
            </a:endParaRPr>
          </a:p>
          <a:p>
            <a:r>
              <a:rPr altLang="zh-CN" sz="2800" lang="en-US">
                <a:solidFill>
                  <a:srgbClr val="0000FF"/>
                </a:solidFill>
                <a:latin typeface="方正公文黑体" charset="0"/>
                <a:ea typeface="方正公文黑体" charset="0"/>
                <a:sym typeface="+mn-ea"/>
              </a:rPr>
              <a:t>HR</a:t>
            </a:r>
            <a:r>
              <a:rPr altLang="zh-CN" sz="2800" lang="zh-CN">
                <a:solidFill>
                  <a:srgbClr val="0000FF"/>
                </a:solidFill>
                <a:latin typeface="方正公文黑体" charset="0"/>
                <a:ea typeface="方正公文黑体" charset="0"/>
                <a:sym typeface="+mn-ea"/>
              </a:rPr>
              <a:t>在校园招聘及职场面试的时候，</a:t>
            </a:r>
            <a:r>
              <a:rPr altLang="en-US" sz="2800" lang="zh-CN">
                <a:solidFill>
                  <a:srgbClr val="0000FF"/>
                </a:solidFill>
                <a:latin typeface="方正公文黑体" charset="0"/>
                <a:ea typeface="方正公文黑体" charset="0"/>
                <a:sym typeface="+mn-ea"/>
              </a:rPr>
              <a:t>能够</a:t>
            </a:r>
            <a:r>
              <a:rPr altLang="zh-CN" sz="2800" lang="zh-CN">
                <a:solidFill>
                  <a:srgbClr val="0000FF"/>
                </a:solidFill>
                <a:latin typeface="方正公文黑体" charset="0"/>
                <a:ea typeface="方正公文黑体" charset="0"/>
                <a:sym typeface="+mn-ea"/>
              </a:rPr>
              <a:t>根据应聘者提供的测评要素描述，更加相对客观</a:t>
            </a:r>
            <a:r>
              <a:rPr altLang="zh-CN" sz="2800" lang="zh-CN">
                <a:solidFill>
                  <a:srgbClr val="0000FF"/>
                </a:solidFill>
                <a:latin typeface="方正公文黑体" charset="0"/>
                <a:ea typeface="方正公文黑体" charset="0"/>
                <a:sym typeface="+mn-ea"/>
              </a:rPr>
              <a:t>、</a:t>
            </a:r>
            <a:r>
              <a:rPr altLang="zh-CN" sz="2800" lang="zh-CN">
                <a:solidFill>
                  <a:srgbClr val="0000FF"/>
                </a:solidFill>
                <a:latin typeface="方正公文黑体" charset="0"/>
                <a:ea typeface="方正公文黑体" charset="0"/>
                <a:sym typeface="+mn-ea"/>
              </a:rPr>
              <a:t>科学的</a:t>
            </a:r>
            <a:r>
              <a:rPr altLang="zh-CN" sz="2800" lang="zh-CN">
                <a:solidFill>
                  <a:srgbClr val="0000FF"/>
                </a:solidFill>
                <a:latin typeface="方正公文黑体" charset="0"/>
                <a:ea typeface="方正公文黑体" charset="0"/>
                <a:sym typeface="+mn-ea"/>
              </a:rPr>
              <a:t>完成</a:t>
            </a:r>
            <a:r>
              <a:rPr altLang="zh-CN" sz="2800" lang="zh-CN">
                <a:solidFill>
                  <a:srgbClr val="0000FF"/>
                </a:solidFill>
                <a:latin typeface="方正公文黑体" charset="0"/>
                <a:ea typeface="方正公文黑体" charset="0"/>
                <a:sym typeface="+mn-ea"/>
              </a:rPr>
              <a:t>人岗匹配，人职匹配</a:t>
            </a:r>
            <a:r>
              <a:rPr altLang="zh-CN" sz="2800" lang="zh-CN">
                <a:solidFill>
                  <a:srgbClr val="0000FF"/>
                </a:solidFill>
                <a:latin typeface="方正公文黑体" charset="0"/>
                <a:ea typeface="方正公文黑体" charset="0"/>
                <a:sym typeface="+mn-ea"/>
              </a:rPr>
              <a:t>遴选</a:t>
            </a:r>
            <a:r>
              <a:rPr altLang="zh-CN" sz="2800" lang="zh-CN">
                <a:solidFill>
                  <a:srgbClr val="0000FF"/>
                </a:solidFill>
                <a:latin typeface="方正公文黑体" charset="0"/>
                <a:ea typeface="方正公文黑体" charset="0"/>
                <a:sym typeface="+mn-ea"/>
              </a:rPr>
              <a:t>。</a:t>
            </a:r>
            <a:endParaRPr altLang="en-US" sz="2800" lang="zh-CN">
              <a:solidFill>
                <a:srgbClr val="0000FF"/>
              </a:solidFill>
              <a:latin typeface="方正公文黑体" charset="0"/>
              <a:ea typeface="方正公文黑体" charset="0"/>
            </a:endParaRP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269" name=""/>
        <p:cNvGrpSpPr/>
        <p:nvPr/>
      </p:nvGrpSpPr>
      <p:grpSpPr>
        <a:xfrm>
          <a:off x="0" y="0"/>
          <a:ext cx="0" cy="0"/>
          <a:chOff x="0" y="0"/>
          <a:chExt cx="0" cy="0"/>
        </a:xfrm>
      </p:grpSpPr>
      <p:sp>
        <p:nvSpPr>
          <p:cNvPr id="1048818" name="文本框 1048806"/>
          <p:cNvSpPr txBox="1"/>
          <p:nvPr/>
        </p:nvSpPr>
        <p:spPr>
          <a:xfrm>
            <a:off x="3945448" y="5358556"/>
            <a:ext cx="4301320" cy="1499404"/>
          </a:xfrm>
          <a:prstGeom prst="rect"/>
        </p:spPr>
        <p:txBody>
          <a:bodyPr rtlCol="0" wrap="square">
            <a:noAutofit/>
          </a:bodyPr>
          <a:p>
            <a:pPr algn="ctr"/>
            <a:r>
              <a:rPr b="1" sz="2400" lang="zh-CN">
                <a:solidFill>
                  <a:srgbClr val="0000FF"/>
                </a:solidFill>
              </a:rPr>
              <a:t>凡</a:t>
            </a:r>
            <a:r>
              <a:rPr altLang="zh-CN" b="1" sz="2400" lang="en-US">
                <a:solidFill>
                  <a:srgbClr val="0000FF"/>
                </a:solidFill>
              </a:rPr>
              <a:t>  </a:t>
            </a:r>
            <a:r>
              <a:rPr b="1" sz="2400" lang="zh-CN">
                <a:solidFill>
                  <a:srgbClr val="0000FF"/>
                </a:solidFill>
              </a:rPr>
              <a:t>融</a:t>
            </a:r>
            <a:r>
              <a:rPr altLang="zh-CN" b="1" sz="2400" lang="en-US">
                <a:solidFill>
                  <a:srgbClr val="0000FF"/>
                </a:solidFill>
              </a:rPr>
              <a:t>  </a:t>
            </a:r>
            <a:r>
              <a:rPr b="1" sz="2400" lang="zh-CN">
                <a:solidFill>
                  <a:srgbClr val="0000FF"/>
                </a:solidFill>
              </a:rPr>
              <a:t>科</a:t>
            </a:r>
            <a:r>
              <a:rPr altLang="zh-CN" b="1" sz="2400" lang="en-US">
                <a:solidFill>
                  <a:srgbClr val="0000FF"/>
                </a:solidFill>
              </a:rPr>
              <a:t>  </a:t>
            </a:r>
            <a:r>
              <a:rPr b="1" sz="2400" lang="zh-CN">
                <a:solidFill>
                  <a:srgbClr val="0000FF"/>
                </a:solidFill>
              </a:rPr>
              <a:t>技</a:t>
            </a:r>
            <a:r>
              <a:rPr altLang="zh-CN" b="1" sz="2400" lang="en-US">
                <a:solidFill>
                  <a:srgbClr val="0000FF"/>
                </a:solidFill>
              </a:rPr>
              <a:t> </a:t>
            </a:r>
            <a:endParaRPr altLang="zh-CN" b="1" sz="2400" lang="en-US">
              <a:solidFill>
                <a:srgbClr val="0000FF"/>
              </a:solidFill>
            </a:endParaRPr>
          </a:p>
          <a:p>
            <a:pPr algn="ctr"/>
            <a:r>
              <a:rPr b="1" sz="2400" lang="zh-CN">
                <a:solidFill>
                  <a:srgbClr val="0000FF"/>
                </a:solidFill>
              </a:rPr>
              <a:t>助</a:t>
            </a:r>
            <a:r>
              <a:rPr altLang="zh-CN" b="1" sz="2400" lang="en-US">
                <a:solidFill>
                  <a:srgbClr val="0000FF"/>
                </a:solidFill>
              </a:rPr>
              <a:t>  </a:t>
            </a:r>
            <a:r>
              <a:rPr b="1" sz="2400" lang="zh-CN">
                <a:solidFill>
                  <a:srgbClr val="0000FF"/>
                </a:solidFill>
              </a:rPr>
              <a:t>您</a:t>
            </a:r>
            <a:endParaRPr b="1" sz="2400" lang="zh-CN">
              <a:solidFill>
                <a:srgbClr val="0000FF"/>
              </a:solidFill>
            </a:endParaRPr>
          </a:p>
          <a:p>
            <a:pPr algn="ctr"/>
            <a:r>
              <a:rPr b="1" sz="2400" lang="zh-CN">
                <a:solidFill>
                  <a:srgbClr val="0000FF"/>
                </a:solidFill>
              </a:rPr>
              <a:t>前</a:t>
            </a:r>
            <a:r>
              <a:rPr altLang="zh-CN" b="1" sz="2400" lang="en-US">
                <a:solidFill>
                  <a:srgbClr val="0000FF"/>
                </a:solidFill>
              </a:rPr>
              <a:t>  </a:t>
            </a:r>
            <a:r>
              <a:rPr b="1" sz="2400" lang="zh-CN">
                <a:solidFill>
                  <a:srgbClr val="0000FF"/>
                </a:solidFill>
              </a:rPr>
              <a:t>程</a:t>
            </a:r>
            <a:r>
              <a:rPr altLang="zh-CN" b="1" sz="2400" lang="en-US">
                <a:solidFill>
                  <a:srgbClr val="0000FF"/>
                </a:solidFill>
              </a:rPr>
              <a:t>  </a:t>
            </a:r>
            <a:r>
              <a:rPr b="1" sz="2400" lang="zh-CN">
                <a:solidFill>
                  <a:srgbClr val="0000FF"/>
                </a:solidFill>
              </a:rPr>
              <a:t>似</a:t>
            </a:r>
            <a:r>
              <a:rPr altLang="zh-CN" b="1" sz="2400" lang="en-US">
                <a:solidFill>
                  <a:srgbClr val="0000FF"/>
                </a:solidFill>
              </a:rPr>
              <a:t>  </a:t>
            </a:r>
            <a:r>
              <a:rPr b="1" sz="2400" lang="zh-CN">
                <a:solidFill>
                  <a:srgbClr val="0000FF"/>
                </a:solidFill>
              </a:rPr>
              <a:t>锦</a:t>
            </a:r>
            <a:endParaRPr b="1" sz="2400" lang="zh-CN">
              <a:solidFill>
                <a:srgbClr val="0000FF"/>
              </a:solidFill>
            </a:endParaRPr>
          </a:p>
        </p:txBody>
      </p:sp>
      <p:sp>
        <p:nvSpPr>
          <p:cNvPr id="1048819" name="文本框 1"/>
          <p:cNvSpPr txBox="1"/>
          <p:nvPr/>
        </p:nvSpPr>
        <p:spPr>
          <a:xfrm>
            <a:off x="4084320" y="521335"/>
            <a:ext cx="4023360" cy="4053841"/>
          </a:xfrm>
          <a:prstGeom prst="rect"/>
          <a:noFill/>
        </p:spPr>
        <p:txBody>
          <a:bodyPr rtlCol="0" wrap="square">
            <a:spAutoFit/>
          </a:bodyPr>
          <a:p>
            <a:pPr algn="ctr"/>
            <a:r>
              <a:rPr altLang="en-US" b="1" sz="2000" lang="zh-CN">
                <a:solidFill>
                  <a:srgbClr val="0000FF"/>
                </a:solidFill>
              </a:rPr>
              <a:t>重要提示：</a:t>
            </a:r>
            <a:endParaRPr altLang="en-US" b="1" sz="2000" lang="zh-CN">
              <a:solidFill>
                <a:srgbClr val="0000FF"/>
              </a:solidFill>
            </a:endParaRPr>
          </a:p>
          <a:p>
            <a:pPr algn="ctr"/>
            <a:endParaRPr altLang="en-US" b="1" sz="2000" lang="zh-CN">
              <a:solidFill>
                <a:srgbClr val="0000FF"/>
              </a:solidFill>
            </a:endParaRPr>
          </a:p>
          <a:p>
            <a:pPr algn="ctr"/>
            <a:r>
              <a:rPr altLang="en-US" b="1" sz="2000" lang="zh-CN">
                <a:solidFill>
                  <a:srgbClr val="0000FF"/>
                </a:solidFill>
              </a:rPr>
              <a:t>本测评软件已通过腾讯微信</a:t>
            </a:r>
            <a:endParaRPr altLang="en-US" b="1" sz="2000" lang="zh-CN">
              <a:solidFill>
                <a:srgbClr val="0000FF"/>
              </a:solidFill>
            </a:endParaRPr>
          </a:p>
          <a:p>
            <a:pPr algn="ctr"/>
            <a:r>
              <a:rPr altLang="en-US" b="1" sz="2000" lang="zh-CN">
                <a:solidFill>
                  <a:srgbClr val="0000FF"/>
                </a:solidFill>
              </a:rPr>
              <a:t>官方审核</a:t>
            </a:r>
            <a:endParaRPr altLang="en-US" b="1" sz="2000" lang="zh-CN">
              <a:solidFill>
                <a:srgbClr val="0000FF"/>
              </a:solidFill>
            </a:endParaRPr>
          </a:p>
          <a:p>
            <a:pPr algn="ctr"/>
            <a:endParaRPr altLang="en-US" b="1" sz="2000" lang="zh-CN">
              <a:solidFill>
                <a:srgbClr val="0000FF"/>
              </a:solidFill>
            </a:endParaRPr>
          </a:p>
          <a:p>
            <a:pPr algn="ctr"/>
            <a:r>
              <a:rPr altLang="en-US" b="1" sz="2000" lang="zh-CN">
                <a:solidFill>
                  <a:srgbClr val="0000FF"/>
                </a:solidFill>
              </a:rPr>
              <a:t>为腾讯微信合作产品</a:t>
            </a:r>
            <a:endParaRPr altLang="en-US" b="1" sz="2000" lang="zh-CN">
              <a:solidFill>
                <a:srgbClr val="0000FF"/>
              </a:solidFill>
            </a:endParaRPr>
          </a:p>
          <a:p>
            <a:pPr algn="ctr"/>
            <a:endParaRPr altLang="en-US" b="1" sz="2000" lang="zh-CN">
              <a:solidFill>
                <a:srgbClr val="0000FF"/>
              </a:solidFill>
            </a:endParaRPr>
          </a:p>
          <a:p>
            <a:pPr algn="ctr"/>
            <a:r>
              <a:rPr altLang="en-US" b="1" sz="2000" lang="zh-CN">
                <a:solidFill>
                  <a:srgbClr val="0000FF"/>
                </a:solidFill>
              </a:rPr>
              <a:t>按微信安全中心（互联网安全标准）执</a:t>
            </a:r>
            <a:r>
              <a:rPr altLang="zh-CN" b="1" sz="2000" lang="en-US">
                <a:solidFill>
                  <a:srgbClr val="0000FF"/>
                </a:solidFill>
              </a:rPr>
              <a:t>  </a:t>
            </a:r>
            <a:r>
              <a:rPr altLang="en-US" b="1" sz="2000" lang="zh-CN">
                <a:solidFill>
                  <a:srgbClr val="0000FF"/>
                </a:solidFill>
              </a:rPr>
              <a:t>行</a:t>
            </a:r>
            <a:endParaRPr altLang="en-US" b="1" sz="2000" lang="zh-CN">
              <a:solidFill>
                <a:srgbClr val="0000FF"/>
              </a:solidFill>
            </a:endParaRPr>
          </a:p>
          <a:p>
            <a:pPr algn="ctr"/>
            <a:endParaRPr altLang="en-US" b="1" sz="2000" lang="zh-CN">
              <a:solidFill>
                <a:srgbClr val="0000FF"/>
              </a:solidFill>
            </a:endParaRPr>
          </a:p>
          <a:p>
            <a:pPr algn="ctr"/>
            <a:r>
              <a:rPr altLang="en-US" b="1" sz="2000" lang="zh-CN">
                <a:solidFill>
                  <a:srgbClr val="0000FF"/>
                </a:solidFill>
              </a:rPr>
              <a:t>不同于其他网页端产品</a:t>
            </a:r>
            <a:endParaRPr altLang="en-US" b="1" sz="2000" lang="zh-CN">
              <a:solidFill>
                <a:srgbClr val="0000FF"/>
              </a:solidFill>
            </a:endParaRPr>
          </a:p>
          <a:p>
            <a:pPr algn="ctr"/>
            <a:endParaRPr altLang="en-US" b="1" sz="2000" lang="zh-CN">
              <a:solidFill>
                <a:srgbClr val="0000FF"/>
              </a:solidFill>
            </a:endParaRPr>
          </a:p>
          <a:p>
            <a:pPr algn="ctr"/>
            <a:r>
              <a:rPr altLang="en-US" b="1" sz="2000" lang="zh-CN">
                <a:solidFill>
                  <a:srgbClr val="0000FF"/>
                </a:solidFill>
              </a:rPr>
              <a:t>用户可放心使用</a:t>
            </a:r>
            <a:endParaRPr altLang="en-US" b="1" sz="2000" lang="zh-CN">
              <a:solidFill>
                <a:srgbClr val="0000FF"/>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55" presetSubtype="0">
                                  <p:stCondLst>
                                    <p:cond delay="1000"/>
                                  </p:stCondLst>
                                  <p:childTnLst>
                                    <p:set>
                                      <p:cBhvr>
                                        <p:cTn dur="1" fill="hold" id="6">
                                          <p:stCondLst>
                                            <p:cond delay="0"/>
                                          </p:stCondLst>
                                        </p:cTn>
                                        <p:tgtEl>
                                          <p:spTgt spid="1048818"/>
                                        </p:tgtEl>
                                        <p:attrNameLst>
                                          <p:attrName>style.visibility</p:attrName>
                                        </p:attrNameLst>
                                      </p:cBhvr>
                                      <p:to>
                                        <p:strVal val="visible"/>
                                      </p:to>
                                    </p:set>
                                    <p:anim calcmode="lin" valueType="num">
                                      <p:cBhvr>
                                        <p:cTn dur="1000" fill="hold" id="7"/>
                                        <p:tgtEl>
                                          <p:spTgt spid="1048818"/>
                                        </p:tgtEl>
                                        <p:attrNameLst>
                                          <p:attrName>ppt_w</p:attrName>
                                        </p:attrNameLst>
                                      </p:cBhvr>
                                      <p:tavLst>
                                        <p:tav tm="0">
                                          <p:val>
                                            <p:strVal val="#ppt_w*0.70"/>
                                          </p:val>
                                        </p:tav>
                                        <p:tav tm="100000">
                                          <p:val>
                                            <p:strVal val="#ppt_w"/>
                                          </p:val>
                                        </p:tav>
                                      </p:tavLst>
                                    </p:anim>
                                    <p:anim calcmode="lin" valueType="num">
                                      <p:cBhvr>
                                        <p:cTn dur="1000" fill="hold" id="8"/>
                                        <p:tgtEl>
                                          <p:spTgt spid="1048818"/>
                                        </p:tgtEl>
                                        <p:attrNameLst>
                                          <p:attrName>ppt_h</p:attrName>
                                        </p:attrNameLst>
                                      </p:cBhvr>
                                      <p:tavLst>
                                        <p:tav tm="0">
                                          <p:val>
                                            <p:strVal val="#ppt_h"/>
                                          </p:val>
                                        </p:tav>
                                        <p:tav tm="100000">
                                          <p:val>
                                            <p:strVal val="#ppt_h"/>
                                          </p:val>
                                        </p:tav>
                                      </p:tavLst>
                                    </p:anim>
                                    <p:animEffect transition="in" filter="fade">
                                      <p:cBhvr>
                                        <p:cTn dur="1000" id="9"/>
                                        <p:tgtEl>
                                          <p:spTgt spid="1048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65" name=""/>
        <p:cNvGrpSpPr/>
        <p:nvPr/>
      </p:nvGrpSpPr>
      <p:grpSpPr>
        <a:xfrm>
          <a:off x="0" y="0"/>
          <a:ext cx="0" cy="0"/>
          <a:chOff x="0" y="0"/>
          <a:chExt cx="0" cy="0"/>
        </a:xfrm>
      </p:grpSpPr>
      <p:sp>
        <p:nvSpPr>
          <p:cNvPr id="1048604" name="文本框 2"/>
          <p:cNvSpPr txBox="1"/>
          <p:nvPr/>
        </p:nvSpPr>
        <p:spPr>
          <a:xfrm>
            <a:off x="773430" y="641350"/>
            <a:ext cx="2540000" cy="726440"/>
          </a:xfrm>
          <a:prstGeom prst="rect"/>
          <a:noFill/>
        </p:spPr>
        <p:txBody>
          <a:bodyPr anchor="t" rtlCol="0" wrap="square">
            <a:spAutoFit/>
          </a:bodyPr>
          <a:p>
            <a:pPr algn="l"/>
            <a:r>
              <a:rPr altLang="en-US" b="0" sz="4300" lang="zh-CN">
                <a:solidFill>
                  <a:srgbClr val="000080"/>
                </a:solidFill>
                <a:latin typeface="方正公文黑体"/>
                <a:ea typeface="方正公文黑体"/>
                <a:cs typeface="方正公文黑体"/>
              </a:rPr>
              <a:t>测评起源</a:t>
            </a:r>
            <a:endParaRPr altLang="en-US" b="0" sz="4300" lang="zh-CN">
              <a:solidFill>
                <a:srgbClr val="000080"/>
              </a:solidFill>
              <a:latin typeface="方正公文黑体"/>
              <a:ea typeface="方正公文黑体"/>
              <a:cs typeface="方正公文黑体"/>
            </a:endParaRPr>
          </a:p>
        </p:txBody>
      </p:sp>
      <p:sp>
        <p:nvSpPr>
          <p:cNvPr id="1048605" name="文本框 1048694"/>
          <p:cNvSpPr txBox="1"/>
          <p:nvPr/>
        </p:nvSpPr>
        <p:spPr>
          <a:xfrm>
            <a:off x="773430" y="2010212"/>
            <a:ext cx="10263909" cy="4282440"/>
          </a:xfrm>
          <a:prstGeom prst="rect"/>
        </p:spPr>
        <p:txBody>
          <a:bodyPr rtlCol="0" wrap="square">
            <a:spAutoFit/>
          </a:bodyPr>
          <a:p>
            <a:r>
              <a:rPr sz="2800" lang="zh-CN">
                <a:solidFill>
                  <a:srgbClr val="000080"/>
                </a:solidFill>
                <a:latin typeface="方正公文黑体"/>
                <a:ea typeface="方正公文黑体"/>
                <a:cs typeface="方正公文黑体"/>
              </a:rPr>
              <a:t>      心理测量经过近百年的稳步发展，现已成为最有效、最客观的职业测评手段。全球约有四分之三以上的大公司在人员甄选、安置和培训方面使用职业测评，而且越来越多的中小公司也正加入到这一行列中来。</a:t>
            </a:r>
            <a:endParaRPr sz="2800" lang="zh-CN">
              <a:solidFill>
                <a:srgbClr val="000080"/>
              </a:solidFill>
              <a:latin typeface="方正公文黑体"/>
              <a:ea typeface="方正公文黑体"/>
              <a:cs typeface="方正公文黑体"/>
            </a:endParaRPr>
          </a:p>
          <a:p>
            <a:endParaRPr sz="2800" lang="zh-CN">
              <a:solidFill>
                <a:srgbClr val="000080"/>
              </a:solidFill>
              <a:latin typeface="方正公文黑体"/>
              <a:ea typeface="方正公文黑体"/>
              <a:cs typeface="方正公文黑体"/>
            </a:endParaRPr>
          </a:p>
          <a:p>
            <a:r>
              <a:rPr sz="2800" lang="zh-CN">
                <a:solidFill>
                  <a:srgbClr val="000080"/>
                </a:solidFill>
                <a:latin typeface="方正公文黑体" charset="0"/>
                <a:ea typeface="方正公文黑体" charset="0"/>
                <a:cs typeface="方正公文黑体"/>
              </a:rPr>
              <a:t>       </a:t>
            </a:r>
            <a:r>
              <a:rPr sz="2800" lang="zh-CN">
                <a:solidFill>
                  <a:srgbClr val="000080"/>
                </a:solidFill>
                <a:latin typeface="方正公文黑体"/>
                <a:ea typeface="方正公文黑体"/>
                <a:cs typeface="方正公文黑体"/>
              </a:rPr>
              <a:t>美国电话电报公司早在20世纪30年代就起用评价中心技术，采纳许多心理测量的方法用于考查自己的管理者，并取得了相当的成功；摩托罗拉公司也很早接受和采纳了心理测量，在员工招聘中采用各种有关的心理测验。
</a:t>
            </a:r>
            <a:endParaRPr sz="2800" lang="zh-CN">
              <a:solidFill>
                <a:srgbClr val="000080"/>
              </a:solidFill>
              <a:latin typeface="方正公文黑体"/>
              <a:ea typeface="方正公文黑体"/>
              <a:cs typeface="方正公文黑体"/>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66" name=""/>
        <p:cNvGrpSpPr/>
        <p:nvPr/>
      </p:nvGrpSpPr>
      <p:grpSpPr>
        <a:xfrm>
          <a:off x="0" y="0"/>
          <a:ext cx="0" cy="0"/>
          <a:chOff x="0" y="0"/>
          <a:chExt cx="0" cy="0"/>
        </a:xfrm>
      </p:grpSpPr>
      <p:sp>
        <p:nvSpPr>
          <p:cNvPr id="1048606" name="文本框 2"/>
          <p:cNvSpPr txBox="1"/>
          <p:nvPr/>
        </p:nvSpPr>
        <p:spPr>
          <a:xfrm>
            <a:off x="773430" y="641350"/>
            <a:ext cx="2540000" cy="726440"/>
          </a:xfrm>
          <a:prstGeom prst="rect"/>
          <a:noFill/>
        </p:spPr>
        <p:txBody>
          <a:bodyPr anchor="t" rtlCol="0" wrap="square">
            <a:spAutoFit/>
          </a:bodyPr>
          <a:p>
            <a:pPr algn="l"/>
            <a:r>
              <a:rPr altLang="en-US" sz="4300" lang="zh-CN">
                <a:solidFill>
                  <a:srgbClr val="000080"/>
                </a:solidFill>
                <a:latin typeface="方正公文黑体"/>
                <a:ea typeface="方正公文黑体"/>
                <a:cs typeface="方正公文黑体"/>
              </a:rPr>
              <a:t>测评起源</a:t>
            </a:r>
            <a:endParaRPr altLang="en-US" sz="4300" lang="zh-CN">
              <a:solidFill>
                <a:srgbClr val="000080"/>
              </a:solidFill>
              <a:latin typeface="方正公文黑体"/>
              <a:ea typeface="方正公文黑体"/>
              <a:cs typeface="方正公文黑体"/>
            </a:endParaRPr>
          </a:p>
        </p:txBody>
      </p:sp>
      <p:sp>
        <p:nvSpPr>
          <p:cNvPr id="1048607" name="文本框 1048696"/>
          <p:cNvSpPr txBox="1"/>
          <p:nvPr/>
        </p:nvSpPr>
        <p:spPr>
          <a:xfrm>
            <a:off x="849156" y="2159312"/>
            <a:ext cx="10471727" cy="3253740"/>
          </a:xfrm>
          <a:prstGeom prst="rect"/>
        </p:spPr>
        <p:txBody>
          <a:bodyPr rtlCol="0" wrap="square">
            <a:spAutoFit/>
          </a:bodyPr>
          <a:p>
            <a:r>
              <a:rPr sz="3300" lang="zh-CN">
                <a:solidFill>
                  <a:srgbClr val="000080"/>
                </a:solidFill>
              </a:rPr>
              <a:t>
</a:t>
            </a:r>
            <a:r>
              <a:rPr b="1" sz="3300" lang="zh-CN">
                <a:solidFill>
                  <a:srgbClr val="000080"/>
                </a:solidFill>
              </a:rPr>
              <a:t>　　</a:t>
            </a:r>
            <a:r>
              <a:rPr sz="2800" lang="zh-CN">
                <a:solidFill>
                  <a:srgbClr val="000080"/>
                </a:solidFill>
                <a:latin typeface="方正公文黑体" charset="0"/>
                <a:ea typeface="方正公文黑体" charset="0"/>
              </a:rPr>
              <a:t>西方许多发达国家从小学开始就会开展各种各样的活动以帮助学生认识工作、热爱工作并及早进行职业规划。美国的中学生至少要接受一次这样的职业测验。在中学和大学还设立了专业的职业辅导咨询中心，由职业心理学家依据专业的职业心理测评技术和规范化的咨询流程对学生进行职业指导。</a:t>
            </a:r>
            <a:r>
              <a:rPr b="1" sz="3300" lang="zh-CN">
                <a:solidFill>
                  <a:srgbClr val="000080"/>
                </a:solidFill>
              </a:rPr>
              <a:t>
</a:t>
            </a:r>
            <a:endParaRPr b="1" sz="3300" lang="zh-CN">
              <a:solidFill>
                <a:srgbClr val="000080"/>
              </a:solidFill>
            </a:endParaRPr>
          </a:p>
        </p:txBody>
      </p:sp>
      <p:sp>
        <p:nvSpPr>
          <p:cNvPr id="1048608" name="文本框 0"/>
          <p:cNvSpPr txBox="1"/>
          <p:nvPr userDrawn="1"/>
        </p:nvSpPr>
        <p:spPr>
          <a:xfrm>
            <a:off x="9693115" y="5846160"/>
            <a:ext cx="1908332" cy="651256"/>
          </a:xfrm>
          <a:prstGeom prst="rect"/>
        </p:spPr>
        <p:txBody>
          <a:bodyPr rtlCol="0" wrap="square">
            <a:noAutofit/>
          </a:bodyPr>
          <a:p>
            <a:r>
              <a:rPr altLang="en-US" sz="2800" lang="zh-CN">
                <a:solidFill>
                  <a:srgbClr val="002060"/>
                </a:solidFill>
                <a:hlinkClick r:id="rId2" action="ppaction://hlinksldjump"/>
              </a:rPr>
              <a:t>返回目录</a:t>
            </a:r>
            <a:endParaRPr altLang="en-US" sz="2800" lang="zh-CN">
              <a:solidFill>
                <a:srgbClr val="002060"/>
              </a:soli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t="-1000" b="-1000"/>
          </a:stretch>
        </a:blipFill>
        <a:effectLst/>
      </p:bgPr>
    </p:bg>
    <p:spTree>
      <p:nvGrpSpPr>
        <p:cNvPr id="67" name=""/>
        <p:cNvGrpSpPr/>
        <p:nvPr/>
      </p:nvGrpSpPr>
      <p:grpSpPr>
        <a:xfrm>
          <a:off x="0" y="0"/>
          <a:ext cx="0" cy="0"/>
          <a:chOff x="0" y="0"/>
          <a:chExt cx="0" cy="0"/>
        </a:xfrm>
      </p:grpSpPr>
      <p:sp>
        <p:nvSpPr>
          <p:cNvPr id="1048609" name="文本框 0"/>
          <p:cNvSpPr txBox="1"/>
          <p:nvPr/>
        </p:nvSpPr>
        <p:spPr>
          <a:xfrm>
            <a:off x="2044641" y="2907934"/>
            <a:ext cx="8239148" cy="3816664"/>
          </a:xfrm>
          <a:prstGeom prst="rect"/>
          <a:noFill/>
        </p:spPr>
        <p:txBody>
          <a:bodyPr anchor="t" rtlCol="0" wrap="square">
            <a:noAutofit/>
          </a:bodyPr>
          <a:p>
            <a:pPr algn="ctr"/>
            <a:r>
              <a:rPr b="1" sz="3000" lang="zh-CN">
                <a:solidFill>
                  <a:srgbClr val="000080"/>
                </a:solidFill>
                <a:latin typeface="方正公文黑体"/>
                <a:ea typeface="方正公文黑体"/>
                <a:cs typeface="方正公文黑体"/>
                <a:sym typeface="+mn-ea"/>
              </a:rPr>
              <a:t>1. 智力倾向测验：</a:t>
            </a:r>
            <a:endParaRPr b="1" sz="3000" lang="zh-CN">
              <a:solidFill>
                <a:srgbClr val="000080"/>
              </a:solidFill>
              <a:latin typeface="方正公文黑体"/>
              <a:ea typeface="方正公文黑体"/>
              <a:cs typeface="方正公文黑体"/>
              <a:sym typeface="+mn-ea"/>
            </a:endParaRPr>
          </a:p>
          <a:p>
            <a:pPr algn="ctr"/>
            <a:endParaRPr b="1" sz="3000" lang="zh-CN">
              <a:solidFill>
                <a:srgbClr val="000080"/>
              </a:solidFill>
              <a:latin typeface="方正公文黑体"/>
              <a:ea typeface="方正公文黑体"/>
              <a:cs typeface="方正公文黑体"/>
              <a:sym typeface="+mn-ea"/>
            </a:endParaRPr>
          </a:p>
          <a:p>
            <a:pPr algn="ctr"/>
            <a:r>
              <a:rPr b="1" sz="3000" lang="zh-CN">
                <a:solidFill>
                  <a:srgbClr val="000080"/>
                </a:solidFill>
                <a:latin typeface="方正公文黑体"/>
                <a:ea typeface="方正公文黑体"/>
                <a:cs typeface="方正公文黑体"/>
                <a:sym typeface="+mn-ea"/>
              </a:rPr>
              <a:t>具有考察智力（能力）水平及其结构的双重目的。</a:t>
            </a:r>
            <a:endParaRPr altLang="en-US" sz="3000" lang="zh-CN"/>
          </a:p>
        </p:txBody>
      </p:sp>
      <p:sp>
        <p:nvSpPr>
          <p:cNvPr id="1048610" name="文本框 1"/>
          <p:cNvSpPr txBox="1"/>
          <p:nvPr userDrawn="1"/>
        </p:nvSpPr>
        <p:spPr>
          <a:xfrm>
            <a:off x="560147" y="854064"/>
            <a:ext cx="3098800" cy="726440"/>
          </a:xfrm>
          <a:prstGeom prst="rect"/>
        </p:spPr>
        <p:txBody>
          <a:bodyPr rtlCol="0" wrap="square">
            <a:spAutoFit/>
          </a:bodyPr>
          <a:p>
            <a:r>
              <a:rPr altLang="en-US" sz="4300" lang="zh-CN">
                <a:solidFill>
                  <a:srgbClr val="002060"/>
                </a:solidFill>
                <a:latin typeface="方正公文黑体" charset="0"/>
                <a:ea typeface="方正公文黑体" charset="0"/>
              </a:rPr>
              <a:t>测评类型</a:t>
            </a:r>
            <a:endParaRPr altLang="en-US" sz="4300" lang="zh-CN">
              <a:solidFill>
                <a:srgbClr val="002060"/>
              </a:solidFill>
              <a:latin typeface="方正公文黑体" charset="0"/>
              <a:ea typeface="方正公文黑体"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a:effectLst/>
      </p:bgPr>
    </p:bg>
    <p:spTree>
      <p:nvGrpSpPr>
        <p:cNvPr id="68" name=""/>
        <p:cNvGrpSpPr/>
        <p:nvPr/>
      </p:nvGrpSpPr>
      <p:grpSpPr>
        <a:xfrm>
          <a:off x="0" y="0"/>
          <a:ext cx="0" cy="0"/>
          <a:chOff x="0" y="0"/>
          <a:chExt cx="0" cy="0"/>
        </a:xfrm>
      </p:grpSpPr>
      <p:sp>
        <p:nvSpPr>
          <p:cNvPr id="1048611" name="文本框 2"/>
          <p:cNvSpPr txBox="1"/>
          <p:nvPr/>
        </p:nvSpPr>
        <p:spPr>
          <a:xfrm>
            <a:off x="773430" y="641350"/>
            <a:ext cx="2540000" cy="726440"/>
          </a:xfrm>
          <a:prstGeom prst="rect"/>
          <a:noFill/>
        </p:spPr>
        <p:txBody>
          <a:bodyPr anchor="t" rtlCol="0" wrap="square">
            <a:spAutoFit/>
          </a:bodyPr>
          <a:p>
            <a:pPr algn="l"/>
            <a:r>
              <a:rPr altLang="en-US" sz="4300" lang="zh-CN">
                <a:solidFill>
                  <a:srgbClr val="000080"/>
                </a:solidFill>
                <a:latin typeface="方正公文黑体"/>
                <a:ea typeface="方正公文黑体"/>
                <a:cs typeface="方正公文黑体"/>
              </a:rPr>
              <a:t>测评类型</a:t>
            </a:r>
            <a:endParaRPr altLang="en-US" sz="4300" lang="zh-CN">
              <a:solidFill>
                <a:srgbClr val="000080"/>
              </a:solidFill>
              <a:latin typeface="方正公文黑体"/>
              <a:ea typeface="方正公文黑体"/>
              <a:cs typeface="方正公文黑体"/>
            </a:endParaRPr>
          </a:p>
        </p:txBody>
      </p:sp>
      <p:sp>
        <p:nvSpPr>
          <p:cNvPr id="1048612" name="文本框 1048705"/>
          <p:cNvSpPr txBox="1"/>
          <p:nvPr/>
        </p:nvSpPr>
        <p:spPr>
          <a:xfrm>
            <a:off x="2032738" y="2249294"/>
            <a:ext cx="7862454" cy="2758440"/>
          </a:xfrm>
          <a:prstGeom prst="rect"/>
        </p:spPr>
        <p:txBody>
          <a:bodyPr rtlCol="0" wrap="square">
            <a:spAutoFit/>
          </a:bodyPr>
          <a:p>
            <a:pPr algn="ctr"/>
            <a:r>
              <a:rPr sz="3000" lang="zh-CN">
                <a:solidFill>
                  <a:srgbClr val="000080"/>
                </a:solidFill>
              </a:rPr>
              <a:t>
</a:t>
            </a:r>
            <a:r>
              <a:rPr b="1" sz="3000" lang="zh-CN">
                <a:solidFill>
                  <a:srgbClr val="000080"/>
                </a:solidFill>
                <a:latin typeface="方正公文黑体"/>
                <a:ea typeface="方正公文黑体"/>
                <a:cs typeface="方正公文黑体"/>
              </a:rPr>
              <a:t>2．人格测验：</a:t>
            </a:r>
            <a:endParaRPr b="1" sz="3000" lang="zh-CN">
              <a:solidFill>
                <a:srgbClr val="000080"/>
              </a:solidFill>
              <a:latin typeface="方正公文黑体"/>
              <a:ea typeface="方正公文黑体"/>
              <a:cs typeface="方正公文黑体"/>
            </a:endParaRPr>
          </a:p>
          <a:p>
            <a:pPr algn="ctr"/>
            <a:endParaRPr b="1" sz="3000" lang="zh-CN">
              <a:solidFill>
                <a:srgbClr val="000080"/>
              </a:solidFill>
              <a:latin typeface="方正公文黑体"/>
              <a:ea typeface="方正公文黑体"/>
              <a:cs typeface="方正公文黑体"/>
            </a:endParaRPr>
          </a:p>
          <a:p>
            <a:pPr algn="ctr"/>
            <a:r>
              <a:rPr b="1" sz="3000" lang="zh-CN">
                <a:solidFill>
                  <a:srgbClr val="000080"/>
                </a:solidFill>
                <a:latin typeface="方正公文黑体"/>
                <a:ea typeface="方正公文黑体"/>
                <a:cs typeface="方正公文黑体"/>
              </a:rPr>
              <a:t>用以测量求职个体与他人相区别的独特而稳定的思维方式和行为风格。
</a:t>
            </a:r>
            <a:endParaRPr b="1" sz="3000" lang="zh-CN">
              <a:solidFill>
                <a:srgbClr val="000080"/>
              </a:solidFill>
              <a:latin typeface="方正公文黑体"/>
              <a:ea typeface="方正公文黑体"/>
              <a:cs typeface="方正公文黑体"/>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l="-1000" r="-1000"/>
          </a:stretch>
        </a:blipFill>
        <a:effectLst/>
      </p:bgPr>
    </p:bg>
    <p:spTree>
      <p:nvGrpSpPr>
        <p:cNvPr id="69" name=""/>
        <p:cNvGrpSpPr/>
        <p:nvPr/>
      </p:nvGrpSpPr>
      <p:grpSpPr>
        <a:xfrm>
          <a:off x="0" y="0"/>
          <a:ext cx="0" cy="0"/>
          <a:chOff x="0" y="0"/>
          <a:chExt cx="0" cy="0"/>
        </a:xfrm>
      </p:grpSpPr>
      <p:sp>
        <p:nvSpPr>
          <p:cNvPr id="1048613" name="文本框 1048706"/>
          <p:cNvSpPr txBox="1"/>
          <p:nvPr/>
        </p:nvSpPr>
        <p:spPr>
          <a:xfrm>
            <a:off x="2226445" y="2698962"/>
            <a:ext cx="7738474" cy="2288541"/>
          </a:xfrm>
          <a:prstGeom prst="rect"/>
        </p:spPr>
        <p:txBody>
          <a:bodyPr rtlCol="0" wrap="square">
            <a:spAutoFit/>
          </a:bodyPr>
          <a:p>
            <a:pPr algn="l"/>
            <a:r>
              <a:rPr b="1" sz="3000" lang="zh-CN">
                <a:solidFill>
                  <a:srgbClr val="000080"/>
                </a:solidFill>
                <a:latin typeface="方正公文黑体"/>
                <a:ea typeface="方正公文黑体"/>
                <a:cs typeface="方正公文黑体"/>
              </a:rPr>
              <a:t>                    3．职业兴趣测验：</a:t>
            </a:r>
            <a:endParaRPr b="1" sz="3000" lang="zh-CN">
              <a:solidFill>
                <a:srgbClr val="000080"/>
              </a:solidFill>
              <a:latin typeface="方正公文黑体"/>
              <a:ea typeface="方正公文黑体"/>
              <a:cs typeface="方正公文黑体"/>
            </a:endParaRPr>
          </a:p>
          <a:p>
            <a:endParaRPr b="1" sz="3000" lang="zh-CN">
              <a:solidFill>
                <a:srgbClr val="000080"/>
              </a:solidFill>
              <a:latin typeface="方正公文黑体"/>
              <a:ea typeface="方正公文黑体"/>
              <a:cs typeface="方正公文黑体"/>
            </a:endParaRPr>
          </a:p>
          <a:p>
            <a:r>
              <a:rPr b="1" sz="3000" lang="zh-CN">
                <a:solidFill>
                  <a:srgbClr val="000080"/>
                </a:solidFill>
                <a:latin typeface="方正公文黑体"/>
                <a:ea typeface="方正公文黑体"/>
                <a:cs typeface="方正公文黑体"/>
              </a:rPr>
              <a:t>了解个人对职业的兴趣，即“你喜欢做什么”。</a:t>
            </a:r>
            <a:r>
              <a:rPr sz="2800" lang="zh-CN">
                <a:solidFill>
                  <a:srgbClr val="000080"/>
                </a:solidFill>
                <a:latin typeface="方正公文黑体"/>
                <a:ea typeface="方正公文黑体"/>
                <a:cs typeface="方正公文黑体"/>
              </a:rPr>
              <a:t>
</a:t>
            </a:r>
            <a:endParaRPr sz="2800" lang="zh-CN">
              <a:solidFill>
                <a:srgbClr val="000080"/>
              </a:solidFill>
              <a:latin typeface="方正公文黑体"/>
              <a:ea typeface="方正公文黑体"/>
              <a:cs typeface="方正公文黑体"/>
            </a:endParaRPr>
          </a:p>
        </p:txBody>
      </p:sp>
      <p:sp>
        <p:nvSpPr>
          <p:cNvPr id="1048614" name="文本框 2"/>
          <p:cNvSpPr txBox="1"/>
          <p:nvPr/>
        </p:nvSpPr>
        <p:spPr>
          <a:xfrm>
            <a:off x="773430" y="641350"/>
            <a:ext cx="2540000" cy="726440"/>
          </a:xfrm>
          <a:prstGeom prst="rect"/>
          <a:noFill/>
        </p:spPr>
        <p:txBody>
          <a:bodyPr anchor="t" rtlCol="0" wrap="square">
            <a:spAutoFit/>
          </a:bodyPr>
          <a:p>
            <a:pPr algn="l"/>
            <a:r>
              <a:rPr altLang="en-US" sz="4300" lang="zh-CN">
                <a:solidFill>
                  <a:srgbClr val="000080"/>
                </a:solidFill>
                <a:latin typeface="方正公文黑体"/>
                <a:ea typeface="方正公文黑体"/>
                <a:cs typeface="方正公文黑体"/>
              </a:rPr>
              <a:t>测评类型</a:t>
            </a:r>
            <a:endParaRPr altLang="en-US" sz="4300" lang="zh-CN">
              <a:solidFill>
                <a:srgbClr val="000080"/>
              </a:solidFill>
              <a:latin typeface="方正公文黑体"/>
              <a:ea typeface="方正公文黑体"/>
              <a:cs typeface="方正公文黑体"/>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stretch>
            <a:fillRect/>
          </a:stretch>
        </a:blipFill>
        <a:effectLst/>
      </p:bgPr>
    </p:bg>
    <p:spTree>
      <p:nvGrpSpPr>
        <p:cNvPr id="70" name=""/>
        <p:cNvGrpSpPr/>
        <p:nvPr/>
      </p:nvGrpSpPr>
      <p:grpSpPr>
        <a:xfrm>
          <a:off x="0" y="0"/>
          <a:ext cx="0" cy="0"/>
          <a:chOff x="0" y="0"/>
          <a:chExt cx="0" cy="0"/>
        </a:xfrm>
      </p:grpSpPr>
      <p:sp>
        <p:nvSpPr>
          <p:cNvPr id="1048615" name="文本框 2"/>
          <p:cNvSpPr txBox="1"/>
          <p:nvPr/>
        </p:nvSpPr>
        <p:spPr>
          <a:xfrm>
            <a:off x="773430" y="641350"/>
            <a:ext cx="2540000" cy="624840"/>
          </a:xfrm>
          <a:prstGeom prst="rect"/>
          <a:noFill/>
        </p:spPr>
        <p:txBody>
          <a:bodyPr anchor="t" rtlCol="0" wrap="square">
            <a:spAutoFit/>
          </a:bodyPr>
          <a:p>
            <a:pPr algn="l"/>
            <a:r>
              <a:rPr altLang="en-US" sz="3600" lang="zh-CN">
                <a:solidFill>
                  <a:srgbClr val="000080"/>
                </a:solidFill>
                <a:latin typeface="方正公文黑体"/>
                <a:ea typeface="方正公文黑体"/>
                <a:cs typeface="方正公文黑体"/>
              </a:rPr>
              <a:t>测评类型</a:t>
            </a:r>
            <a:endParaRPr altLang="en-US" sz="3600" lang="zh-CN">
              <a:solidFill>
                <a:srgbClr val="000080"/>
              </a:solidFill>
              <a:latin typeface="方正公文黑体"/>
              <a:ea typeface="方正公文黑体"/>
              <a:cs typeface="方正公文黑体"/>
            </a:endParaRPr>
          </a:p>
        </p:txBody>
      </p:sp>
      <p:sp>
        <p:nvSpPr>
          <p:cNvPr id="1048616" name="文本框 1048708"/>
          <p:cNvSpPr txBox="1"/>
          <p:nvPr/>
        </p:nvSpPr>
        <p:spPr>
          <a:xfrm>
            <a:off x="2077738" y="2180665"/>
            <a:ext cx="8303471" cy="2313940"/>
          </a:xfrm>
          <a:prstGeom prst="rect"/>
        </p:spPr>
        <p:txBody>
          <a:bodyPr rtlCol="0" wrap="square">
            <a:spAutoFit/>
          </a:bodyPr>
          <a:p>
            <a:pPr algn="ctr"/>
            <a:r>
              <a:rPr b="1" sz="3000" lang="zh-CN">
                <a:solidFill>
                  <a:srgbClr val="000080"/>
                </a:solidFill>
                <a:latin typeface="方正公文黑体"/>
                <a:ea typeface="方正公文黑体"/>
                <a:cs typeface="方正公文黑体"/>
              </a:rPr>
              <a:t>
　4．职业价值观及动机测验：</a:t>
            </a:r>
            <a:endParaRPr b="1" sz="3000" lang="zh-CN">
              <a:solidFill>
                <a:srgbClr val="000080"/>
              </a:solidFill>
              <a:latin typeface="方正公文黑体"/>
              <a:ea typeface="方正公文黑体"/>
              <a:cs typeface="方正公文黑体"/>
            </a:endParaRPr>
          </a:p>
          <a:p>
            <a:endParaRPr b="1" sz="3000" lang="zh-CN">
              <a:solidFill>
                <a:srgbClr val="000080"/>
              </a:solidFill>
              <a:latin typeface="方正公文黑体"/>
              <a:ea typeface="方正公文黑体"/>
              <a:cs typeface="方正公文黑体"/>
            </a:endParaRPr>
          </a:p>
          <a:p>
            <a:r>
              <a:rPr b="1" sz="3000" lang="zh-CN">
                <a:solidFill>
                  <a:srgbClr val="000080"/>
                </a:solidFill>
                <a:latin typeface="方正公文黑体"/>
                <a:ea typeface="方正公文黑体"/>
                <a:cs typeface="方正公文黑体"/>
              </a:rPr>
              <a:t>了解个人在职业发展中所重视的价值观以及驱动力，即“你要什么”。</a:t>
            </a:r>
            <a:endParaRPr b="1" sz="3000" lang="zh-CN">
              <a:solidFill>
                <a:srgbClr val="000080"/>
              </a:solidFill>
              <a:latin typeface="方正公文黑体"/>
              <a:ea typeface="方正公文黑体"/>
              <a:cs typeface="方正公文黑体"/>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p14:dur="500">
        <p:fade/>
      </p:transition>
    </mc:Choice>
    <mc:Fallback>
      <p:transition spd="slow">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0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0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0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0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0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0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0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0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0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0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1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1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1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1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1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1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1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1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1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7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3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9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7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4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0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6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2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92.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99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94.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99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9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9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9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9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10.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1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1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1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14.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15.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16.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17.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4.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5.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6.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7.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8.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9.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WPS 演示</Application>
  <ScaleCrop>0</ScaleCrop>
  <LinksUpToDate>0</LinksUpToDate>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itle>全息化职业测评 应 用 演 示 （学生/职场通用版）</dc:title>
  <dc:creator>V1916A</dc:creator>
  <cp:lastModifiedBy>毕云杰</cp:lastModifiedBy>
  <dcterms:created xsi:type="dcterms:W3CDTF">2021-08-14T23:05:00Z</dcterms:created>
  <dcterms:modified xsi:type="dcterms:W3CDTF">2021-08-21T05:18:44Z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KSOTemplateUUID">
    <vt:lpwstr>v1.0_mb_vvD6syGb7Klcl56IFBQiPA==</vt:lpwstr>
  </property>
  <property fmtid="{D5CDD505-2E9C-101B-9397-08002B2CF9AE}" pid="4" name="ICV">
    <vt:lpwstr>1fbfd05b5381446392dcca1aebf18a70</vt:lpwstr>
  </property>
</Properties>
</file>